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98" r:id="rId4"/>
    <p:sldId id="272" r:id="rId5"/>
    <p:sldId id="278" r:id="rId6"/>
    <p:sldId id="299" r:id="rId7"/>
    <p:sldId id="276" r:id="rId8"/>
    <p:sldId id="281" r:id="rId9"/>
    <p:sldId id="283" r:id="rId10"/>
    <p:sldId id="284" r:id="rId11"/>
    <p:sldId id="294" r:id="rId12"/>
    <p:sldId id="291" r:id="rId13"/>
    <p:sldId id="292" r:id="rId14"/>
  </p:sldIdLst>
  <p:sldSz cx="9144000" cy="6858000" type="screen4x3"/>
  <p:notesSz cx="6877050" cy="100028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7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E48CA-D17B-41B1-B77A-C94C3287F05A}" type="doc">
      <dgm:prSet loTypeId="urn:microsoft.com/office/officeart/2005/8/layout/balance1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CDC72AA2-5A9E-49A4-8D2D-B71F49196FFC}">
      <dgm:prSet phldrT="[besedilo]" custT="1"/>
      <dgm:spPr/>
      <dgm:t>
        <a:bodyPr/>
        <a:lstStyle/>
        <a:p>
          <a:r>
            <a:rPr lang="sl-SI" sz="8000" dirty="0" smtClean="0"/>
            <a:t>+</a:t>
          </a:r>
          <a:endParaRPr lang="sl-SI" sz="8000" dirty="0"/>
        </a:p>
      </dgm:t>
    </dgm:pt>
    <dgm:pt modelId="{E79D2AC3-A91C-4E65-8BB1-80344A19435A}" type="parTrans" cxnId="{723A63E4-8E38-462E-8973-6D0A195D00CA}">
      <dgm:prSet/>
      <dgm:spPr/>
      <dgm:t>
        <a:bodyPr/>
        <a:lstStyle/>
        <a:p>
          <a:endParaRPr lang="sl-SI"/>
        </a:p>
      </dgm:t>
    </dgm:pt>
    <dgm:pt modelId="{1F204892-AB3B-49BC-B4B2-CD1A80DD5037}" type="sibTrans" cxnId="{723A63E4-8E38-462E-8973-6D0A195D00CA}">
      <dgm:prSet/>
      <dgm:spPr/>
      <dgm:t>
        <a:bodyPr/>
        <a:lstStyle/>
        <a:p>
          <a:endParaRPr lang="sl-SI"/>
        </a:p>
      </dgm:t>
    </dgm:pt>
    <dgm:pt modelId="{FDAAE034-6CEC-4942-AD1A-76B007B4C2A7}">
      <dgm:prSet phldrT="[besedilo]"/>
      <dgm:spPr/>
      <dgm:t>
        <a:bodyPr/>
        <a:lstStyle/>
        <a:p>
          <a:r>
            <a:rPr lang="sl-SI" dirty="0" smtClean="0"/>
            <a:t>OBRAVNAVA V SKUPNOSTI</a:t>
          </a:r>
          <a:endParaRPr lang="sl-SI" dirty="0"/>
        </a:p>
      </dgm:t>
    </dgm:pt>
    <dgm:pt modelId="{60FE6455-A2A4-4905-ACCA-4C1F0257FEF7}" type="parTrans" cxnId="{7A75A4E6-8605-4C0A-BC88-52846C266E37}">
      <dgm:prSet/>
      <dgm:spPr/>
      <dgm:t>
        <a:bodyPr/>
        <a:lstStyle/>
        <a:p>
          <a:endParaRPr lang="sl-SI"/>
        </a:p>
      </dgm:t>
    </dgm:pt>
    <dgm:pt modelId="{C2B75EE9-38F3-42C1-A3F1-62F7953862F5}" type="sibTrans" cxnId="{7A75A4E6-8605-4C0A-BC88-52846C266E37}">
      <dgm:prSet/>
      <dgm:spPr/>
      <dgm:t>
        <a:bodyPr/>
        <a:lstStyle/>
        <a:p>
          <a:endParaRPr lang="sl-SI"/>
        </a:p>
      </dgm:t>
    </dgm:pt>
    <dgm:pt modelId="{BFF66711-72A3-44B8-9B5E-984D462A96EE}">
      <dgm:prSet phldrT="[besedilo]" custT="1"/>
      <dgm:spPr/>
      <dgm:t>
        <a:bodyPr/>
        <a:lstStyle/>
        <a:p>
          <a:r>
            <a:rPr lang="sl-SI" sz="9600" dirty="0" smtClean="0"/>
            <a:t>-</a:t>
          </a:r>
          <a:endParaRPr lang="sl-SI" sz="9600" dirty="0"/>
        </a:p>
      </dgm:t>
    </dgm:pt>
    <dgm:pt modelId="{9BC1706E-BA0A-49BD-B372-E7B872BCA88F}" type="parTrans" cxnId="{73C974EC-AB95-4D93-A46E-26FE026CD038}">
      <dgm:prSet/>
      <dgm:spPr/>
      <dgm:t>
        <a:bodyPr/>
        <a:lstStyle/>
        <a:p>
          <a:endParaRPr lang="sl-SI"/>
        </a:p>
      </dgm:t>
    </dgm:pt>
    <dgm:pt modelId="{7143F9C5-A851-405E-9831-B677D51F3F50}" type="sibTrans" cxnId="{73C974EC-AB95-4D93-A46E-26FE026CD038}">
      <dgm:prSet/>
      <dgm:spPr/>
      <dgm:t>
        <a:bodyPr/>
        <a:lstStyle/>
        <a:p>
          <a:endParaRPr lang="sl-SI"/>
        </a:p>
      </dgm:t>
    </dgm:pt>
    <dgm:pt modelId="{25611DF3-9F23-41D9-8DAA-83A01E1BD1BC}">
      <dgm:prSet phldrT="[besedilo]"/>
      <dgm:spPr/>
      <dgm:t>
        <a:bodyPr/>
        <a:lstStyle/>
        <a:p>
          <a:endParaRPr lang="sl-SI" dirty="0"/>
        </a:p>
      </dgm:t>
    </dgm:pt>
    <dgm:pt modelId="{4060B309-4CBE-4E83-BEEF-C952E5DF6AB1}" type="parTrans" cxnId="{31700417-464E-47B7-9977-988C2B60CD0E}">
      <dgm:prSet/>
      <dgm:spPr/>
      <dgm:t>
        <a:bodyPr/>
        <a:lstStyle/>
        <a:p>
          <a:endParaRPr lang="sl-SI"/>
        </a:p>
      </dgm:t>
    </dgm:pt>
    <dgm:pt modelId="{F2E3B166-6A07-444D-A405-FB0E99FFB6EA}" type="sibTrans" cxnId="{31700417-464E-47B7-9977-988C2B60CD0E}">
      <dgm:prSet/>
      <dgm:spPr/>
      <dgm:t>
        <a:bodyPr/>
        <a:lstStyle/>
        <a:p>
          <a:endParaRPr lang="sl-SI"/>
        </a:p>
      </dgm:t>
    </dgm:pt>
    <dgm:pt modelId="{F8E0FE1B-AF62-4396-9E3D-15BBFAEBB36B}">
      <dgm:prSet phldrT="[besedilo]"/>
      <dgm:spPr/>
      <dgm:t>
        <a:bodyPr/>
        <a:lstStyle/>
        <a:p>
          <a:endParaRPr lang="sl-SI"/>
        </a:p>
      </dgm:t>
    </dgm:pt>
    <dgm:pt modelId="{CFC9D97B-165B-46DC-B7C4-9F42C761779B}" type="parTrans" cxnId="{86E0E40F-1D56-48EB-81D4-467D121F65A1}">
      <dgm:prSet/>
      <dgm:spPr/>
      <dgm:t>
        <a:bodyPr/>
        <a:lstStyle/>
        <a:p>
          <a:endParaRPr lang="sl-SI"/>
        </a:p>
      </dgm:t>
    </dgm:pt>
    <dgm:pt modelId="{36123DA6-BF54-4861-A931-261DA86C9F7E}" type="sibTrans" cxnId="{86E0E40F-1D56-48EB-81D4-467D121F65A1}">
      <dgm:prSet/>
      <dgm:spPr/>
      <dgm:t>
        <a:bodyPr/>
        <a:lstStyle/>
        <a:p>
          <a:endParaRPr lang="sl-SI"/>
        </a:p>
      </dgm:t>
    </dgm:pt>
    <dgm:pt modelId="{389FD841-30B5-4FDA-BBF5-FF1B8BD65D3C}">
      <dgm:prSet phldrT="[besedilo]" custT="1"/>
      <dgm:spPr/>
      <dgm:t>
        <a:bodyPr/>
        <a:lstStyle/>
        <a:p>
          <a:r>
            <a:rPr lang="sl-SI" sz="1700" dirty="0" smtClean="0"/>
            <a:t>MANJŠE MOŽNOSTI SPREJEMA </a:t>
          </a:r>
        </a:p>
        <a:p>
          <a:r>
            <a:rPr lang="sl-SI" sz="1600" dirty="0" smtClean="0"/>
            <a:t>(tudi prostovoljnega)</a:t>
          </a:r>
          <a:endParaRPr lang="sl-SI" sz="1600" dirty="0"/>
        </a:p>
      </dgm:t>
    </dgm:pt>
    <dgm:pt modelId="{A80040A2-4DBC-4AE4-96E4-5A3B551ADB05}" type="parTrans" cxnId="{6F91DE31-1302-481A-B1AD-C3F8C3EDD67F}">
      <dgm:prSet/>
      <dgm:spPr/>
      <dgm:t>
        <a:bodyPr/>
        <a:lstStyle/>
        <a:p>
          <a:endParaRPr lang="sl-SI"/>
        </a:p>
      </dgm:t>
    </dgm:pt>
    <dgm:pt modelId="{CF9FB2E1-0D38-4E30-A401-1853C02318D6}" type="sibTrans" cxnId="{6F91DE31-1302-481A-B1AD-C3F8C3EDD67F}">
      <dgm:prSet/>
      <dgm:spPr/>
      <dgm:t>
        <a:bodyPr/>
        <a:lstStyle/>
        <a:p>
          <a:endParaRPr lang="sl-SI"/>
        </a:p>
      </dgm:t>
    </dgm:pt>
    <dgm:pt modelId="{5DD80E32-277D-4BD9-B05C-EDA0F1291010}">
      <dgm:prSet phldrT="[besedilo]"/>
      <dgm:spPr/>
      <dgm:t>
        <a:bodyPr/>
        <a:lstStyle/>
        <a:p>
          <a:endParaRPr lang="sl-SI" dirty="0"/>
        </a:p>
      </dgm:t>
    </dgm:pt>
    <dgm:pt modelId="{BA747980-FCEF-4B60-B601-7F49C195DD6B}" type="parTrans" cxnId="{A7230A42-B4FC-4C9F-A805-1BDA52152ED4}">
      <dgm:prSet/>
      <dgm:spPr/>
      <dgm:t>
        <a:bodyPr/>
        <a:lstStyle/>
        <a:p>
          <a:endParaRPr lang="sl-SI"/>
        </a:p>
      </dgm:t>
    </dgm:pt>
    <dgm:pt modelId="{C4934E1B-D124-4D66-86B1-5E420464006D}" type="sibTrans" cxnId="{A7230A42-B4FC-4C9F-A805-1BDA52152ED4}">
      <dgm:prSet/>
      <dgm:spPr/>
      <dgm:t>
        <a:bodyPr/>
        <a:lstStyle/>
        <a:p>
          <a:endParaRPr lang="sl-SI"/>
        </a:p>
      </dgm:t>
    </dgm:pt>
    <dgm:pt modelId="{10364710-1062-4EDA-B061-8273B690B6D5}">
      <dgm:prSet phldrT="[besedilo]"/>
      <dgm:spPr/>
      <dgm:t>
        <a:bodyPr/>
        <a:lstStyle/>
        <a:p>
          <a:r>
            <a:rPr lang="sl-SI" dirty="0" smtClean="0"/>
            <a:t>…</a:t>
          </a:r>
          <a:endParaRPr lang="sl-SI" dirty="0"/>
        </a:p>
      </dgm:t>
    </dgm:pt>
    <dgm:pt modelId="{64CB687F-DA9A-4A7C-9464-D07F6FBF0560}" type="parTrans" cxnId="{F7484A39-CA78-418B-B0CD-988C57ED1C9C}">
      <dgm:prSet/>
      <dgm:spPr/>
      <dgm:t>
        <a:bodyPr/>
        <a:lstStyle/>
        <a:p>
          <a:endParaRPr lang="sl-SI"/>
        </a:p>
      </dgm:t>
    </dgm:pt>
    <dgm:pt modelId="{95F61A0E-E5A8-4978-A0F3-D05B872A4DD8}" type="sibTrans" cxnId="{F7484A39-CA78-418B-B0CD-988C57ED1C9C}">
      <dgm:prSet/>
      <dgm:spPr/>
      <dgm:t>
        <a:bodyPr/>
        <a:lstStyle/>
        <a:p>
          <a:endParaRPr lang="sl-SI"/>
        </a:p>
      </dgm:t>
    </dgm:pt>
    <dgm:pt modelId="{06AA82C7-6569-4354-8F72-CEDABEB8151B}" type="pres">
      <dgm:prSet presAssocID="{E6DE48CA-D17B-41B1-B77A-C94C3287F05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8CF117A-CA04-440A-AF47-B46E401A91F2}" type="pres">
      <dgm:prSet presAssocID="{E6DE48CA-D17B-41B1-B77A-C94C3287F05A}" presName="dummyMaxCanvas" presStyleCnt="0"/>
      <dgm:spPr/>
    </dgm:pt>
    <dgm:pt modelId="{94EDD824-0B74-4FAB-84D7-FFF91C34B4CA}" type="pres">
      <dgm:prSet presAssocID="{E6DE48CA-D17B-41B1-B77A-C94C3287F05A}" presName="parentComposite" presStyleCnt="0"/>
      <dgm:spPr/>
    </dgm:pt>
    <dgm:pt modelId="{227CE051-601F-489E-81D7-352B1657A6B8}" type="pres">
      <dgm:prSet presAssocID="{E6DE48CA-D17B-41B1-B77A-C94C3287F05A}" presName="parent1" presStyleLbl="alignAccFollowNode1" presStyleIdx="0" presStyleCnt="4" custLinFactNeighborX="11736" custLinFactNeighborY="3160">
        <dgm:presLayoutVars>
          <dgm:chMax val="4"/>
        </dgm:presLayoutVars>
      </dgm:prSet>
      <dgm:spPr/>
      <dgm:t>
        <a:bodyPr/>
        <a:lstStyle/>
        <a:p>
          <a:endParaRPr lang="sl-SI"/>
        </a:p>
      </dgm:t>
    </dgm:pt>
    <dgm:pt modelId="{731E4907-BAB6-434A-BFC7-83A78A2B9CCD}" type="pres">
      <dgm:prSet presAssocID="{E6DE48CA-D17B-41B1-B77A-C94C3287F05A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sl-SI"/>
        </a:p>
      </dgm:t>
    </dgm:pt>
    <dgm:pt modelId="{F97FFD04-484B-4DE5-B9EB-5AA11499471D}" type="pres">
      <dgm:prSet presAssocID="{E6DE48CA-D17B-41B1-B77A-C94C3287F05A}" presName="childrenComposite" presStyleCnt="0"/>
      <dgm:spPr/>
    </dgm:pt>
    <dgm:pt modelId="{AB1FD074-B9C2-4BFF-AD29-7920E93AF2F3}" type="pres">
      <dgm:prSet presAssocID="{E6DE48CA-D17B-41B1-B77A-C94C3287F05A}" presName="dummyMaxCanvas_ChildArea" presStyleCnt="0"/>
      <dgm:spPr/>
    </dgm:pt>
    <dgm:pt modelId="{EBA530E6-B5A1-4D98-8F09-406EC45A3962}" type="pres">
      <dgm:prSet presAssocID="{E6DE48CA-D17B-41B1-B77A-C94C3287F05A}" presName="fulcrum" presStyleLbl="alignAccFollowNode1" presStyleIdx="2" presStyleCnt="4"/>
      <dgm:spPr/>
    </dgm:pt>
    <dgm:pt modelId="{91499086-BA75-47F0-BEBC-87D99BD098E0}" type="pres">
      <dgm:prSet presAssocID="{E6DE48CA-D17B-41B1-B77A-C94C3287F05A}" presName="balance_12" presStyleLbl="alignAccFollowNode1" presStyleIdx="3" presStyleCnt="4">
        <dgm:presLayoutVars>
          <dgm:bulletEnabled val="1"/>
        </dgm:presLayoutVars>
      </dgm:prSet>
      <dgm:spPr/>
    </dgm:pt>
    <dgm:pt modelId="{4A32A7DE-E1CA-4E0C-B026-EEFF6B1B3325}" type="pres">
      <dgm:prSet presAssocID="{E6DE48CA-D17B-41B1-B77A-C94C3287F05A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BE42FE-64D3-4416-9073-05F292B60D50}" type="pres">
      <dgm:prSet presAssocID="{E6DE48CA-D17B-41B1-B77A-C94C3287F05A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1207E4B-BE3E-4653-8B8F-1659AF25F85F}" type="pres">
      <dgm:prSet presAssocID="{E6DE48CA-D17B-41B1-B77A-C94C3287F05A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7230A42-B4FC-4C9F-A805-1BDA52152ED4}" srcId="{E6DE48CA-D17B-41B1-B77A-C94C3287F05A}" destId="{5DD80E32-277D-4BD9-B05C-EDA0F1291010}" srcOrd="2" destOrd="0" parTransId="{BA747980-FCEF-4B60-B601-7F49C195DD6B}" sibTransId="{C4934E1B-D124-4D66-86B1-5E420464006D}"/>
    <dgm:cxn modelId="{F3454A87-D079-4A5C-A9E3-F220E70709A6}" type="presOf" srcId="{FDAAE034-6CEC-4942-AD1A-76B007B4C2A7}" destId="{B1207E4B-BE3E-4653-8B8F-1659AF25F85F}" srcOrd="0" destOrd="0" presId="urn:microsoft.com/office/officeart/2005/8/layout/balance1"/>
    <dgm:cxn modelId="{6F91DE31-1302-481A-B1AD-C3F8C3EDD67F}" srcId="{BFF66711-72A3-44B8-9B5E-984D462A96EE}" destId="{389FD841-30B5-4FDA-BBF5-FF1B8BD65D3C}" srcOrd="0" destOrd="0" parTransId="{A80040A2-4DBC-4AE4-96E4-5A3B551ADB05}" sibTransId="{CF9FB2E1-0D38-4E30-A401-1853C02318D6}"/>
    <dgm:cxn modelId="{723A63E4-8E38-462E-8973-6D0A195D00CA}" srcId="{E6DE48CA-D17B-41B1-B77A-C94C3287F05A}" destId="{CDC72AA2-5A9E-49A4-8D2D-B71F49196FFC}" srcOrd="0" destOrd="0" parTransId="{E79D2AC3-A91C-4E65-8BB1-80344A19435A}" sibTransId="{1F204892-AB3B-49BC-B4B2-CD1A80DD5037}"/>
    <dgm:cxn modelId="{F7484A39-CA78-418B-B0CD-988C57ED1C9C}" srcId="{BFF66711-72A3-44B8-9B5E-984D462A96EE}" destId="{10364710-1062-4EDA-B061-8273B690B6D5}" srcOrd="1" destOrd="0" parTransId="{64CB687F-DA9A-4A7C-9464-D07F6FBF0560}" sibTransId="{95F61A0E-E5A8-4978-A0F3-D05B872A4DD8}"/>
    <dgm:cxn modelId="{73C974EC-AB95-4D93-A46E-26FE026CD038}" srcId="{E6DE48CA-D17B-41B1-B77A-C94C3287F05A}" destId="{BFF66711-72A3-44B8-9B5E-984D462A96EE}" srcOrd="1" destOrd="0" parTransId="{9BC1706E-BA0A-49BD-B372-E7B872BCA88F}" sibTransId="{7143F9C5-A851-405E-9831-B677D51F3F50}"/>
    <dgm:cxn modelId="{7A75A4E6-8605-4C0A-BC88-52846C266E37}" srcId="{CDC72AA2-5A9E-49A4-8D2D-B71F49196FFC}" destId="{FDAAE034-6CEC-4942-AD1A-76B007B4C2A7}" srcOrd="0" destOrd="0" parTransId="{60FE6455-A2A4-4905-ACCA-4C1F0257FEF7}" sibTransId="{C2B75EE9-38F3-42C1-A3F1-62F7953862F5}"/>
    <dgm:cxn modelId="{648631E8-00DF-43E1-833A-B1747EE44CB2}" type="presOf" srcId="{CDC72AA2-5A9E-49A4-8D2D-B71F49196FFC}" destId="{227CE051-601F-489E-81D7-352B1657A6B8}" srcOrd="0" destOrd="0" presId="urn:microsoft.com/office/officeart/2005/8/layout/balance1"/>
    <dgm:cxn modelId="{FB70E86C-4125-4297-88A0-ACFE8D41B379}" type="presOf" srcId="{10364710-1062-4EDA-B061-8273B690B6D5}" destId="{CBBE42FE-64D3-4416-9073-05F292B60D50}" srcOrd="0" destOrd="0" presId="urn:microsoft.com/office/officeart/2005/8/layout/balance1"/>
    <dgm:cxn modelId="{2C9C095E-74BA-45DA-AC0A-4DE66176B77A}" type="presOf" srcId="{BFF66711-72A3-44B8-9B5E-984D462A96EE}" destId="{731E4907-BAB6-434A-BFC7-83A78A2B9CCD}" srcOrd="0" destOrd="0" presId="urn:microsoft.com/office/officeart/2005/8/layout/balance1"/>
    <dgm:cxn modelId="{17505F2C-F952-4272-BB92-16B6A773C37D}" type="presOf" srcId="{389FD841-30B5-4FDA-BBF5-FF1B8BD65D3C}" destId="{4A32A7DE-E1CA-4E0C-B026-EEFF6B1B3325}" srcOrd="0" destOrd="0" presId="urn:microsoft.com/office/officeart/2005/8/layout/balance1"/>
    <dgm:cxn modelId="{86E0E40F-1D56-48EB-81D4-467D121F65A1}" srcId="{25611DF3-9F23-41D9-8DAA-83A01E1BD1BC}" destId="{F8E0FE1B-AF62-4396-9E3D-15BBFAEBB36B}" srcOrd="0" destOrd="0" parTransId="{CFC9D97B-165B-46DC-B7C4-9F42C761779B}" sibTransId="{36123DA6-BF54-4861-A931-261DA86C9F7E}"/>
    <dgm:cxn modelId="{FA67C90B-BBD5-48A6-BA26-60E71CC79B96}" type="presOf" srcId="{E6DE48CA-D17B-41B1-B77A-C94C3287F05A}" destId="{06AA82C7-6569-4354-8F72-CEDABEB8151B}" srcOrd="0" destOrd="0" presId="urn:microsoft.com/office/officeart/2005/8/layout/balance1"/>
    <dgm:cxn modelId="{31700417-464E-47B7-9977-988C2B60CD0E}" srcId="{E6DE48CA-D17B-41B1-B77A-C94C3287F05A}" destId="{25611DF3-9F23-41D9-8DAA-83A01E1BD1BC}" srcOrd="3" destOrd="0" parTransId="{4060B309-4CBE-4E83-BEEF-C952E5DF6AB1}" sibTransId="{F2E3B166-6A07-444D-A405-FB0E99FFB6EA}"/>
    <dgm:cxn modelId="{0686A40C-CFDC-4F52-97E6-3B9FDE1778FB}" type="presParOf" srcId="{06AA82C7-6569-4354-8F72-CEDABEB8151B}" destId="{A8CF117A-CA04-440A-AF47-B46E401A91F2}" srcOrd="0" destOrd="0" presId="urn:microsoft.com/office/officeart/2005/8/layout/balance1"/>
    <dgm:cxn modelId="{B7CB1C20-6EE7-484B-9842-0518206E7131}" type="presParOf" srcId="{06AA82C7-6569-4354-8F72-CEDABEB8151B}" destId="{94EDD824-0B74-4FAB-84D7-FFF91C34B4CA}" srcOrd="1" destOrd="0" presId="urn:microsoft.com/office/officeart/2005/8/layout/balance1"/>
    <dgm:cxn modelId="{B418EFCF-ACA4-49F0-8F5D-F0A40981A555}" type="presParOf" srcId="{94EDD824-0B74-4FAB-84D7-FFF91C34B4CA}" destId="{227CE051-601F-489E-81D7-352B1657A6B8}" srcOrd="0" destOrd="0" presId="urn:microsoft.com/office/officeart/2005/8/layout/balance1"/>
    <dgm:cxn modelId="{4F0DE629-F276-4B6B-B1C8-B433FB4018BD}" type="presParOf" srcId="{94EDD824-0B74-4FAB-84D7-FFF91C34B4CA}" destId="{731E4907-BAB6-434A-BFC7-83A78A2B9CCD}" srcOrd="1" destOrd="0" presId="urn:microsoft.com/office/officeart/2005/8/layout/balance1"/>
    <dgm:cxn modelId="{5C0FE6D8-2438-4B7C-A7C7-46D178B2974D}" type="presParOf" srcId="{06AA82C7-6569-4354-8F72-CEDABEB8151B}" destId="{F97FFD04-484B-4DE5-B9EB-5AA11499471D}" srcOrd="2" destOrd="0" presId="urn:microsoft.com/office/officeart/2005/8/layout/balance1"/>
    <dgm:cxn modelId="{90A4CFA3-6EA1-4094-ACDB-CC6E29DD0E72}" type="presParOf" srcId="{F97FFD04-484B-4DE5-B9EB-5AA11499471D}" destId="{AB1FD074-B9C2-4BFF-AD29-7920E93AF2F3}" srcOrd="0" destOrd="0" presId="urn:microsoft.com/office/officeart/2005/8/layout/balance1"/>
    <dgm:cxn modelId="{B4653DA2-F0B9-45B1-BD8B-CCE71C32CF83}" type="presParOf" srcId="{F97FFD04-484B-4DE5-B9EB-5AA11499471D}" destId="{EBA530E6-B5A1-4D98-8F09-406EC45A3962}" srcOrd="1" destOrd="0" presId="urn:microsoft.com/office/officeart/2005/8/layout/balance1"/>
    <dgm:cxn modelId="{3BA43077-327C-4289-AE40-831C347EDC59}" type="presParOf" srcId="{F97FFD04-484B-4DE5-B9EB-5AA11499471D}" destId="{91499086-BA75-47F0-BEBC-87D99BD098E0}" srcOrd="2" destOrd="0" presId="urn:microsoft.com/office/officeart/2005/8/layout/balance1"/>
    <dgm:cxn modelId="{63AB4403-0B49-4763-BF21-E9A4596A782C}" type="presParOf" srcId="{F97FFD04-484B-4DE5-B9EB-5AA11499471D}" destId="{4A32A7DE-E1CA-4E0C-B026-EEFF6B1B3325}" srcOrd="3" destOrd="0" presId="urn:microsoft.com/office/officeart/2005/8/layout/balance1"/>
    <dgm:cxn modelId="{1861C370-28E7-4710-91A9-D271838320C5}" type="presParOf" srcId="{F97FFD04-484B-4DE5-B9EB-5AA11499471D}" destId="{CBBE42FE-64D3-4416-9073-05F292B60D50}" srcOrd="4" destOrd="0" presId="urn:microsoft.com/office/officeart/2005/8/layout/balance1"/>
    <dgm:cxn modelId="{FA603845-F5D0-430D-A48C-6040449805D2}" type="presParOf" srcId="{F97FFD04-484B-4DE5-B9EB-5AA11499471D}" destId="{B1207E4B-BE3E-4653-8B8F-1659AF25F85F}" srcOrd="5" destOrd="0" presId="urn:microsoft.com/office/officeart/2005/8/layout/balance1"/>
  </dgm:cxnLst>
  <dgm:bg>
    <a:gradFill flip="none" rotWithShape="1">
      <a:gsLst>
        <a:gs pos="0">
          <a:srgbClr val="FFC000">
            <a:tint val="66000"/>
            <a:satMod val="160000"/>
          </a:srgbClr>
        </a:gs>
        <a:gs pos="50000">
          <a:srgbClr val="FFC000">
            <a:tint val="44500"/>
            <a:satMod val="160000"/>
          </a:srgbClr>
        </a:gs>
        <a:gs pos="100000">
          <a:srgbClr val="FFC000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3AA42-DC76-4985-A534-15A99F8B6F7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EE67D578-E13E-47AF-9073-7DEBFA5931D7}">
      <dgm:prSet phldrT="[besedilo]"/>
      <dgm:spPr/>
      <dgm:t>
        <a:bodyPr/>
        <a:lstStyle/>
        <a:p>
          <a:endParaRPr lang="sl-SI" dirty="0"/>
        </a:p>
      </dgm:t>
    </dgm:pt>
    <dgm:pt modelId="{67083AD2-CF8E-404E-808A-E1B8A998ABA7}" type="parTrans" cxnId="{B1AB9F25-35A5-427F-AD58-3BA6CF34B17F}">
      <dgm:prSet/>
      <dgm:spPr/>
      <dgm:t>
        <a:bodyPr/>
        <a:lstStyle/>
        <a:p>
          <a:endParaRPr lang="sl-SI"/>
        </a:p>
      </dgm:t>
    </dgm:pt>
    <dgm:pt modelId="{263E1F5C-1032-4618-812F-8F27B39BDF47}" type="sibTrans" cxnId="{B1AB9F25-35A5-427F-AD58-3BA6CF34B17F}">
      <dgm:prSet/>
      <dgm:spPr/>
      <dgm:t>
        <a:bodyPr/>
        <a:lstStyle/>
        <a:p>
          <a:endParaRPr lang="sl-SI"/>
        </a:p>
      </dgm:t>
    </dgm:pt>
    <dgm:pt modelId="{80AAB548-B0AC-4844-8873-80AC6DBA74D9}">
      <dgm:prSet phldrT="[besedilo]"/>
      <dgm:spPr/>
      <dgm:t>
        <a:bodyPr/>
        <a:lstStyle/>
        <a:p>
          <a:r>
            <a:rPr lang="sl-SI" b="0" dirty="0" smtClean="0"/>
            <a:t>Višji prag možnosti sprejema – tudi prostovoljnega </a:t>
          </a:r>
        </a:p>
        <a:p>
          <a:r>
            <a:rPr lang="sl-SI" b="0" dirty="0" smtClean="0"/>
            <a:t>   				</a:t>
          </a:r>
          <a:r>
            <a:rPr lang="sl-SI" b="0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sl-SI" b="1" dirty="0" smtClean="0">
              <a:solidFill>
                <a:schemeClr val="tx1"/>
              </a:solidFill>
            </a:rPr>
            <a:t> OMEJEVANJE PRAVICE DO ZDRAVLJENJA – ZDRAVJA </a:t>
          </a:r>
          <a:endParaRPr lang="sl-SI" b="1" dirty="0">
            <a:solidFill>
              <a:schemeClr val="tx1"/>
            </a:solidFill>
          </a:endParaRPr>
        </a:p>
      </dgm:t>
    </dgm:pt>
    <dgm:pt modelId="{896446F3-DC09-4428-BCCA-D5DD83172902}" type="parTrans" cxnId="{06BDDD6E-CB2E-451F-9423-9BD845DD208F}">
      <dgm:prSet/>
      <dgm:spPr/>
      <dgm:t>
        <a:bodyPr/>
        <a:lstStyle/>
        <a:p>
          <a:endParaRPr lang="sl-SI"/>
        </a:p>
      </dgm:t>
    </dgm:pt>
    <dgm:pt modelId="{78D93369-504A-473A-AE32-CD2F55CA3899}" type="sibTrans" cxnId="{06BDDD6E-CB2E-451F-9423-9BD845DD208F}">
      <dgm:prSet/>
      <dgm:spPr/>
      <dgm:t>
        <a:bodyPr/>
        <a:lstStyle/>
        <a:p>
          <a:endParaRPr lang="sl-SI"/>
        </a:p>
      </dgm:t>
    </dgm:pt>
    <dgm:pt modelId="{82F7FCA0-B0F4-4639-A531-66C704E1C446}">
      <dgm:prSet phldrT="[besedilo]"/>
      <dgm:spPr/>
      <dgm:t>
        <a:bodyPr/>
        <a:lstStyle/>
        <a:p>
          <a:r>
            <a:rPr lang="sl-SI" b="0" dirty="0" smtClean="0"/>
            <a:t>Osebe s težavami v duševnem zdravju  </a:t>
          </a:r>
          <a:r>
            <a:rPr lang="sl-SI" b="1" dirty="0" smtClean="0"/>
            <a:t>”varuje” pred psihiatri/psihiatrijo</a:t>
          </a:r>
          <a:endParaRPr lang="sl-SI" b="1" dirty="0"/>
        </a:p>
      </dgm:t>
    </dgm:pt>
    <dgm:pt modelId="{54558AE1-0FA9-44F1-8C86-2CECF3BEBE79}" type="parTrans" cxnId="{B3FB11F5-29BE-4D8E-9799-C0CF24F51C61}">
      <dgm:prSet/>
      <dgm:spPr/>
      <dgm:t>
        <a:bodyPr/>
        <a:lstStyle/>
        <a:p>
          <a:endParaRPr lang="sl-SI"/>
        </a:p>
      </dgm:t>
    </dgm:pt>
    <dgm:pt modelId="{7DF75DEA-AB3C-4E8C-87C8-4962AD3CFC49}" type="sibTrans" cxnId="{B3FB11F5-29BE-4D8E-9799-C0CF24F51C61}">
      <dgm:prSet/>
      <dgm:spPr/>
      <dgm:t>
        <a:bodyPr/>
        <a:lstStyle/>
        <a:p>
          <a:endParaRPr lang="sl-SI"/>
        </a:p>
      </dgm:t>
    </dgm:pt>
    <dgm:pt modelId="{078BF253-5F8F-4402-8A19-5FCD678EF699}">
      <dgm:prSet phldrT="[besedilo]"/>
      <dgm:spPr/>
      <dgm:t>
        <a:bodyPr/>
        <a:lstStyle/>
        <a:p>
          <a:r>
            <a:rPr lang="sl-SI" b="0" dirty="0" smtClean="0"/>
            <a:t>O pravici do zdravljenja odločajo sodišča/sodniki </a:t>
          </a:r>
        </a:p>
        <a:p>
          <a:r>
            <a:rPr lang="sl-SI" b="0" dirty="0" smtClean="0">
              <a:sym typeface="Wingdings" pitchFamily="2" charset="2"/>
            </a:rPr>
            <a:t>				</a:t>
          </a:r>
          <a:r>
            <a:rPr lang="sl-SI" b="1" dirty="0" smtClean="0">
              <a:sym typeface="Wingdings" pitchFamily="2" charset="2"/>
            </a:rPr>
            <a:t> </a:t>
          </a:r>
          <a:r>
            <a:rPr lang="sl-SI" b="1" dirty="0" smtClean="0"/>
            <a:t>Zdravnikom-specialistom jemlje kompetenco strokovne presoje</a:t>
          </a:r>
          <a:r>
            <a:rPr lang="sl-SI" dirty="0" smtClean="0"/>
            <a:t>                                                                                   </a:t>
          </a:r>
          <a:endParaRPr lang="sl-SI" dirty="0"/>
        </a:p>
      </dgm:t>
    </dgm:pt>
    <dgm:pt modelId="{C1F4D43C-970D-4F13-BB5E-9CE2C201E0F8}" type="parTrans" cxnId="{A1C41E39-956E-4931-982A-F70874F93EDA}">
      <dgm:prSet/>
      <dgm:spPr/>
      <dgm:t>
        <a:bodyPr/>
        <a:lstStyle/>
        <a:p>
          <a:endParaRPr lang="sl-SI"/>
        </a:p>
      </dgm:t>
    </dgm:pt>
    <dgm:pt modelId="{82701DF8-F1B5-4A6A-B2DD-F0DD326F9F06}" type="sibTrans" cxnId="{A1C41E39-956E-4931-982A-F70874F93EDA}">
      <dgm:prSet/>
      <dgm:spPr/>
      <dgm:t>
        <a:bodyPr/>
        <a:lstStyle/>
        <a:p>
          <a:endParaRPr lang="sl-SI"/>
        </a:p>
      </dgm:t>
    </dgm:pt>
    <dgm:pt modelId="{5A600599-D7C9-434D-82F7-B8259D0033C5}">
      <dgm:prSet phldrT="[besedilo]"/>
      <dgm:spPr/>
      <dgm:t>
        <a:bodyPr/>
        <a:lstStyle/>
        <a:p>
          <a:r>
            <a:rPr lang="sl-SI" b="1" dirty="0" smtClean="0"/>
            <a:t>VEČ </a:t>
          </a:r>
          <a:r>
            <a:rPr lang="sl-SI" b="0" dirty="0" smtClean="0"/>
            <a:t>administracije </a:t>
          </a:r>
        </a:p>
        <a:p>
          <a:r>
            <a:rPr lang="sl-SI" b="0" dirty="0" smtClean="0">
              <a:sym typeface="Wingdings" pitchFamily="2" charset="2"/>
            </a:rPr>
            <a:t>		      </a:t>
          </a:r>
          <a:r>
            <a:rPr lang="sl-SI" b="0" dirty="0" smtClean="0">
              <a:solidFill>
                <a:srgbClr val="FF0000"/>
              </a:solidFill>
              <a:sym typeface="Wingdings" pitchFamily="2" charset="2"/>
            </a:rPr>
            <a:t> </a:t>
          </a:r>
          <a:r>
            <a:rPr lang="sl-SI" b="1" dirty="0" smtClean="0">
              <a:solidFill>
                <a:srgbClr val="FF0000"/>
              </a:solidFill>
              <a:sym typeface="Wingdings" pitchFamily="2" charset="2"/>
            </a:rPr>
            <a:t>MANJ</a:t>
          </a:r>
          <a:r>
            <a:rPr lang="sl-SI" b="1" dirty="0" smtClean="0">
              <a:solidFill>
                <a:srgbClr val="FF0000"/>
              </a:solidFill>
            </a:rPr>
            <a:t> časa za bolnika</a:t>
          </a:r>
          <a:endParaRPr lang="sl-SI" b="1" dirty="0">
            <a:solidFill>
              <a:srgbClr val="FF0000"/>
            </a:solidFill>
          </a:endParaRPr>
        </a:p>
      </dgm:t>
    </dgm:pt>
    <dgm:pt modelId="{E3529DFD-52DC-414B-837A-7D24C6A7FEEA}" type="parTrans" cxnId="{93E39C1D-0565-43DC-89D9-FEAD2364785C}">
      <dgm:prSet/>
      <dgm:spPr/>
      <dgm:t>
        <a:bodyPr/>
        <a:lstStyle/>
        <a:p>
          <a:endParaRPr lang="sl-SI"/>
        </a:p>
      </dgm:t>
    </dgm:pt>
    <dgm:pt modelId="{873E2075-1F85-4230-A400-14C6B7C54EC6}" type="sibTrans" cxnId="{93E39C1D-0565-43DC-89D9-FEAD2364785C}">
      <dgm:prSet/>
      <dgm:spPr/>
      <dgm:t>
        <a:bodyPr/>
        <a:lstStyle/>
        <a:p>
          <a:endParaRPr lang="sl-SI"/>
        </a:p>
      </dgm:t>
    </dgm:pt>
    <dgm:pt modelId="{1B69946A-E2E8-475C-8B1F-B6228C81A262}">
      <dgm:prSet phldrT="[besedilo]"/>
      <dgm:spPr/>
      <dgm:t>
        <a:bodyPr/>
        <a:lstStyle/>
        <a:p>
          <a:r>
            <a:rPr lang="sl-SI" b="0" dirty="0" smtClean="0"/>
            <a:t>Zapleteni, težko razumljivi/razložljivi postopki, podpisi …  	</a:t>
          </a:r>
        </a:p>
        <a:p>
          <a:r>
            <a:rPr lang="sl-SI" b="0" dirty="0" smtClean="0"/>
            <a:t>                            					 </a:t>
          </a:r>
          <a:r>
            <a:rPr lang="sl-SI" b="0" dirty="0" smtClean="0">
              <a:solidFill>
                <a:srgbClr val="7030A0"/>
              </a:solidFill>
              <a:sym typeface="Wingdings" pitchFamily="2" charset="2"/>
            </a:rPr>
            <a:t></a:t>
          </a:r>
          <a:r>
            <a:rPr lang="sl-SI" b="1" dirty="0" smtClean="0">
              <a:solidFill>
                <a:srgbClr val="7030A0"/>
              </a:solidFill>
            </a:rPr>
            <a:t> dodatno zmedeni, prestrašeni, nezaupljivi bolniki</a:t>
          </a:r>
          <a:endParaRPr lang="sl-SI" b="1" dirty="0">
            <a:solidFill>
              <a:srgbClr val="7030A0"/>
            </a:solidFill>
          </a:endParaRPr>
        </a:p>
      </dgm:t>
    </dgm:pt>
    <dgm:pt modelId="{B28CD78F-B0CB-4B37-B1E0-B27854EA10BE}" type="parTrans" cxnId="{F81703CC-7352-4CAE-8F4A-F464B1ECDE0A}">
      <dgm:prSet/>
      <dgm:spPr/>
      <dgm:t>
        <a:bodyPr/>
        <a:lstStyle/>
        <a:p>
          <a:endParaRPr lang="sl-SI"/>
        </a:p>
      </dgm:t>
    </dgm:pt>
    <dgm:pt modelId="{4517F29B-A321-4BD9-BADA-11F35091DB8F}" type="sibTrans" cxnId="{F81703CC-7352-4CAE-8F4A-F464B1ECDE0A}">
      <dgm:prSet/>
      <dgm:spPr/>
      <dgm:t>
        <a:bodyPr/>
        <a:lstStyle/>
        <a:p>
          <a:endParaRPr lang="sl-SI"/>
        </a:p>
      </dgm:t>
    </dgm:pt>
    <dgm:pt modelId="{1C8DB0CE-8A60-43FA-A653-07A428D856B0}">
      <dgm:prSet phldrT="[besedilo]"/>
      <dgm:spPr/>
      <dgm:t>
        <a:bodyPr/>
        <a:lstStyle/>
        <a:p>
          <a:endParaRPr lang="sl-SI" dirty="0"/>
        </a:p>
      </dgm:t>
    </dgm:pt>
    <dgm:pt modelId="{9B7429DA-901A-4A26-8404-9AB9A2B8935D}" type="parTrans" cxnId="{341159FA-661A-4C4E-8F7D-162EC2DB242D}">
      <dgm:prSet/>
      <dgm:spPr/>
      <dgm:t>
        <a:bodyPr/>
        <a:lstStyle/>
        <a:p>
          <a:endParaRPr lang="sl-SI"/>
        </a:p>
      </dgm:t>
    </dgm:pt>
    <dgm:pt modelId="{0BF2E799-8A4F-4F5F-A048-47388E4D497C}" type="sibTrans" cxnId="{341159FA-661A-4C4E-8F7D-162EC2DB242D}">
      <dgm:prSet/>
      <dgm:spPr/>
      <dgm:t>
        <a:bodyPr/>
        <a:lstStyle/>
        <a:p>
          <a:endParaRPr lang="sl-SI"/>
        </a:p>
      </dgm:t>
    </dgm:pt>
    <dgm:pt modelId="{0220C3BA-0EAA-42E0-8BCA-F39A5E75F56D}">
      <dgm:prSet phldrT="[besedilo]"/>
      <dgm:spPr/>
      <dgm:t>
        <a:bodyPr/>
        <a:lstStyle/>
        <a:p>
          <a:endParaRPr lang="sl-SI" dirty="0"/>
        </a:p>
      </dgm:t>
    </dgm:pt>
    <dgm:pt modelId="{805787E4-10DD-405F-8E00-6A2DECFD73A7}" type="parTrans" cxnId="{657E77C6-7122-425F-BC0F-6B24C9B20580}">
      <dgm:prSet/>
      <dgm:spPr/>
      <dgm:t>
        <a:bodyPr/>
        <a:lstStyle/>
        <a:p>
          <a:endParaRPr lang="sl-SI"/>
        </a:p>
      </dgm:t>
    </dgm:pt>
    <dgm:pt modelId="{38DF47CA-D604-4C16-8D26-E90374D89F2A}" type="sibTrans" cxnId="{657E77C6-7122-425F-BC0F-6B24C9B20580}">
      <dgm:prSet/>
      <dgm:spPr/>
      <dgm:t>
        <a:bodyPr/>
        <a:lstStyle/>
        <a:p>
          <a:endParaRPr lang="sl-SI"/>
        </a:p>
      </dgm:t>
    </dgm:pt>
    <dgm:pt modelId="{DAF3E42D-1F98-4EB1-BA89-C618B847471B}">
      <dgm:prSet phldrT="[besedilo]"/>
      <dgm:spPr/>
      <dgm:t>
        <a:bodyPr/>
        <a:lstStyle/>
        <a:p>
          <a:endParaRPr lang="sl-SI" dirty="0"/>
        </a:p>
      </dgm:t>
    </dgm:pt>
    <dgm:pt modelId="{8BDDBF23-CCF6-4FE7-91E5-0F22C9BEF072}" type="parTrans" cxnId="{E39335DF-5160-4A13-8DCE-622B562BAE67}">
      <dgm:prSet/>
      <dgm:spPr/>
      <dgm:t>
        <a:bodyPr/>
        <a:lstStyle/>
        <a:p>
          <a:endParaRPr lang="sl-SI"/>
        </a:p>
      </dgm:t>
    </dgm:pt>
    <dgm:pt modelId="{BC619B08-F67F-45AF-A834-E443D1E7A09E}" type="sibTrans" cxnId="{E39335DF-5160-4A13-8DCE-622B562BAE67}">
      <dgm:prSet/>
      <dgm:spPr/>
      <dgm:t>
        <a:bodyPr/>
        <a:lstStyle/>
        <a:p>
          <a:endParaRPr lang="sl-SI"/>
        </a:p>
      </dgm:t>
    </dgm:pt>
    <dgm:pt modelId="{0F5DBB69-5B4F-4B3A-9EBD-A18A0789D9F3}">
      <dgm:prSet phldrT="[besedilo]"/>
      <dgm:spPr/>
      <dgm:t>
        <a:bodyPr/>
        <a:lstStyle/>
        <a:p>
          <a:r>
            <a:rPr lang="sl-SI" b="1" dirty="0" smtClean="0">
              <a:solidFill>
                <a:srgbClr val="FF0000"/>
              </a:solidFill>
            </a:rPr>
            <a:t>Dodatno razlikuje: </a:t>
          </a:r>
        </a:p>
        <a:p>
          <a:r>
            <a:rPr lang="sl-SI" b="1" dirty="0" smtClean="0"/>
            <a:t>		</a:t>
          </a:r>
          <a:r>
            <a:rPr lang="sl-SI" b="0" dirty="0" smtClean="0"/>
            <a:t>duševna – telesna bolezen </a:t>
          </a:r>
          <a:r>
            <a:rPr lang="sl-SI" b="1" dirty="0" smtClean="0">
              <a:sym typeface="Wingdings" pitchFamily="2" charset="2"/>
            </a:rPr>
            <a:t></a:t>
          </a:r>
          <a:r>
            <a:rPr lang="sl-SI" b="1" dirty="0" smtClean="0"/>
            <a:t>DUŠEVNI –  TELESNI BOLNIK</a:t>
          </a:r>
        </a:p>
      </dgm:t>
    </dgm:pt>
    <dgm:pt modelId="{500C5D6D-05FB-45ED-8CFC-745660CE88F1}" type="parTrans" cxnId="{53BCFB0F-83E5-4A9C-B945-D997ECDAE896}">
      <dgm:prSet/>
      <dgm:spPr/>
      <dgm:t>
        <a:bodyPr/>
        <a:lstStyle/>
        <a:p>
          <a:endParaRPr lang="sl-SI"/>
        </a:p>
      </dgm:t>
    </dgm:pt>
    <dgm:pt modelId="{E157F624-8FCE-4321-B38D-D190ED26A303}" type="sibTrans" cxnId="{53BCFB0F-83E5-4A9C-B945-D997ECDAE896}">
      <dgm:prSet/>
      <dgm:spPr/>
      <dgm:t>
        <a:bodyPr/>
        <a:lstStyle/>
        <a:p>
          <a:endParaRPr lang="sl-SI"/>
        </a:p>
      </dgm:t>
    </dgm:pt>
    <dgm:pt modelId="{B75D32F6-1EE8-4F91-8D1E-FB4674CDDA46}">
      <dgm:prSet phldrT="[besedilo]"/>
      <dgm:spPr/>
      <dgm:t>
        <a:bodyPr/>
        <a:lstStyle/>
        <a:p>
          <a:endParaRPr lang="sl-SI" dirty="0"/>
        </a:p>
      </dgm:t>
    </dgm:pt>
    <dgm:pt modelId="{1684AE26-3800-4954-8619-802B82248C29}" type="parTrans" cxnId="{43DA912C-5558-425B-A7CC-79D6848B3576}">
      <dgm:prSet/>
      <dgm:spPr/>
      <dgm:t>
        <a:bodyPr/>
        <a:lstStyle/>
        <a:p>
          <a:endParaRPr lang="sl-SI"/>
        </a:p>
      </dgm:t>
    </dgm:pt>
    <dgm:pt modelId="{DC0D91CF-36EB-4883-A7F4-32AC04AB00F4}" type="sibTrans" cxnId="{43DA912C-5558-425B-A7CC-79D6848B3576}">
      <dgm:prSet/>
      <dgm:spPr/>
      <dgm:t>
        <a:bodyPr/>
        <a:lstStyle/>
        <a:p>
          <a:endParaRPr lang="sl-SI"/>
        </a:p>
      </dgm:t>
    </dgm:pt>
    <dgm:pt modelId="{2BE0DAA9-49BD-4E7A-97C1-A7544085DE41}" type="pres">
      <dgm:prSet presAssocID="{6903AA42-DC76-4985-A534-15A99F8B6F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676C65F-5C19-41E1-BAA6-E2A31FAC3612}" type="pres">
      <dgm:prSet presAssocID="{0F5DBB69-5B4F-4B3A-9EBD-A18A0789D9F3}" presName="parentText" presStyleLbl="node1" presStyleIdx="0" presStyleCnt="6" custScaleX="75410" custLinFactNeighborX="9836" custLinFactNeighborY="956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6DA17D6-1E2E-4D2D-BEEF-9489464E1D9B}" type="pres">
      <dgm:prSet presAssocID="{0F5DBB69-5B4F-4B3A-9EBD-A18A0789D9F3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48F6C21-97CA-474A-9F4D-B9232E67C74F}" type="pres">
      <dgm:prSet presAssocID="{82F7FCA0-B0F4-4639-A531-66C704E1C446}" presName="parentText" presStyleLbl="node1" presStyleIdx="1" presStyleCnt="6" custScaleX="73770" custScaleY="99999" custLinFactY="100000" custLinFactNeighborX="-8197" custLinFactNeighborY="14101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CB85F6B-85C9-4D38-9F83-72ED0F8CCD5E}" type="pres">
      <dgm:prSet presAssocID="{82F7FCA0-B0F4-4639-A531-66C704E1C446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8D0B848-5ED4-4061-922B-F8CE0F775A61}" type="pres">
      <dgm:prSet presAssocID="{078BF253-5F8F-4402-8A19-5FCD678EF699}" presName="parentText" presStyleLbl="node1" presStyleIdx="2" presStyleCnt="6" custLinFactY="-960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2726B84-555E-4E3D-85A2-A2C9E8FF1EAA}" type="pres">
      <dgm:prSet presAssocID="{078BF253-5F8F-4402-8A19-5FCD678EF699}" presName="childText" presStyleLbl="revTx" presStyleIdx="2" presStyleCnt="5" custLinFactNeighborY="-6396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48D7AD-D7EF-40C0-B564-B593515CE780}" type="pres">
      <dgm:prSet presAssocID="{5A600599-D7C9-434D-82F7-B8259D0033C5}" presName="parentText" presStyleLbl="node1" presStyleIdx="3" presStyleCnt="6" custScaleX="45902" custLinFactNeighborX="9836" custLinFactNeighborY="1349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A2DA6A4-4D35-4AC0-BFD0-73C83AF4D853}" type="pres">
      <dgm:prSet presAssocID="{5A600599-D7C9-434D-82F7-B8259D0033C5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D0007AD-9312-4679-B903-D6F9411E8DBE}" type="pres">
      <dgm:prSet presAssocID="{1B69946A-E2E8-475C-8B1F-B6228C81A26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90E62BF-54E9-4496-AAA5-90F157B89515}" type="pres">
      <dgm:prSet presAssocID="{1B69946A-E2E8-475C-8B1F-B6228C81A262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B8E4352-6670-40DD-95D3-D42AFDF0E395}" type="pres">
      <dgm:prSet presAssocID="{80AAB548-B0AC-4844-8873-80AC6DBA74D9}" presName="parentText" presStyleLbl="node1" presStyleIdx="5" presStyleCnt="6" custScaleX="85246" custLinFactNeighborX="-3279" custLinFactNeighborY="-1287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57E77C6-7122-425F-BC0F-6B24C9B20580}" srcId="{078BF253-5F8F-4402-8A19-5FCD678EF699}" destId="{0220C3BA-0EAA-42E0-8BCA-F39A5E75F56D}" srcOrd="0" destOrd="0" parTransId="{805787E4-10DD-405F-8E00-6A2DECFD73A7}" sibTransId="{38DF47CA-D604-4C16-8D26-E90374D89F2A}"/>
    <dgm:cxn modelId="{44BA95E5-BEF5-407E-A46E-4E8D142C8F73}" type="presOf" srcId="{DAF3E42D-1F98-4EB1-BA89-C618B847471B}" destId="{3A2DA6A4-4D35-4AC0-BFD0-73C83AF4D853}" srcOrd="0" destOrd="0" presId="urn:microsoft.com/office/officeart/2005/8/layout/vList2"/>
    <dgm:cxn modelId="{43DA912C-5558-425B-A7CC-79D6848B3576}" srcId="{0F5DBB69-5B4F-4B3A-9EBD-A18A0789D9F3}" destId="{B75D32F6-1EE8-4F91-8D1E-FB4674CDDA46}" srcOrd="0" destOrd="0" parTransId="{1684AE26-3800-4954-8619-802B82248C29}" sibTransId="{DC0D91CF-36EB-4883-A7F4-32AC04AB00F4}"/>
    <dgm:cxn modelId="{E39335DF-5160-4A13-8DCE-622B562BAE67}" srcId="{5A600599-D7C9-434D-82F7-B8259D0033C5}" destId="{DAF3E42D-1F98-4EB1-BA89-C618B847471B}" srcOrd="0" destOrd="0" parTransId="{8BDDBF23-CCF6-4FE7-91E5-0F22C9BEF072}" sibTransId="{BC619B08-F67F-45AF-A834-E443D1E7A09E}"/>
    <dgm:cxn modelId="{93E39C1D-0565-43DC-89D9-FEAD2364785C}" srcId="{6903AA42-DC76-4985-A534-15A99F8B6F7D}" destId="{5A600599-D7C9-434D-82F7-B8259D0033C5}" srcOrd="3" destOrd="0" parTransId="{E3529DFD-52DC-414B-837A-7D24C6A7FEEA}" sibTransId="{873E2075-1F85-4230-A400-14C6B7C54EC6}"/>
    <dgm:cxn modelId="{A1C41E39-956E-4931-982A-F70874F93EDA}" srcId="{6903AA42-DC76-4985-A534-15A99F8B6F7D}" destId="{078BF253-5F8F-4402-8A19-5FCD678EF699}" srcOrd="2" destOrd="0" parTransId="{C1F4D43C-970D-4F13-BB5E-9CE2C201E0F8}" sibTransId="{82701DF8-F1B5-4A6A-B2DD-F0DD326F9F06}"/>
    <dgm:cxn modelId="{C76B7271-33FF-4230-8FF0-300486F9F549}" type="presOf" srcId="{5A600599-D7C9-434D-82F7-B8259D0033C5}" destId="{7348D7AD-D7EF-40C0-B564-B593515CE780}" srcOrd="0" destOrd="0" presId="urn:microsoft.com/office/officeart/2005/8/layout/vList2"/>
    <dgm:cxn modelId="{EA0AD272-3D9F-4DBE-AD41-0A408FD2A88E}" type="presOf" srcId="{82F7FCA0-B0F4-4639-A531-66C704E1C446}" destId="{048F6C21-97CA-474A-9F4D-B9232E67C74F}" srcOrd="0" destOrd="0" presId="urn:microsoft.com/office/officeart/2005/8/layout/vList2"/>
    <dgm:cxn modelId="{D0896D64-7402-400F-A6D5-D21E918354FA}" type="presOf" srcId="{078BF253-5F8F-4402-8A19-5FCD678EF699}" destId="{D8D0B848-5ED4-4061-922B-F8CE0F775A61}" srcOrd="0" destOrd="0" presId="urn:microsoft.com/office/officeart/2005/8/layout/vList2"/>
    <dgm:cxn modelId="{A74C2DE9-FBA4-412A-A4C6-99D138B52C04}" type="presOf" srcId="{1B69946A-E2E8-475C-8B1F-B6228C81A262}" destId="{9D0007AD-9312-4679-B903-D6F9411E8DBE}" srcOrd="0" destOrd="0" presId="urn:microsoft.com/office/officeart/2005/8/layout/vList2"/>
    <dgm:cxn modelId="{B1AB9F25-35A5-427F-AD58-3BA6CF34B17F}" srcId="{1B69946A-E2E8-475C-8B1F-B6228C81A262}" destId="{EE67D578-E13E-47AF-9073-7DEBFA5931D7}" srcOrd="0" destOrd="0" parTransId="{67083AD2-CF8E-404E-808A-E1B8A998ABA7}" sibTransId="{263E1F5C-1032-4618-812F-8F27B39BDF47}"/>
    <dgm:cxn modelId="{ABB64FDB-54B3-4E06-9DFB-7860474F30A3}" type="presOf" srcId="{6903AA42-DC76-4985-A534-15A99F8B6F7D}" destId="{2BE0DAA9-49BD-4E7A-97C1-A7544085DE41}" srcOrd="0" destOrd="0" presId="urn:microsoft.com/office/officeart/2005/8/layout/vList2"/>
    <dgm:cxn modelId="{341159FA-661A-4C4E-8F7D-162EC2DB242D}" srcId="{82F7FCA0-B0F4-4639-A531-66C704E1C446}" destId="{1C8DB0CE-8A60-43FA-A653-07A428D856B0}" srcOrd="0" destOrd="0" parTransId="{9B7429DA-901A-4A26-8404-9AB9A2B8935D}" sibTransId="{0BF2E799-8A4F-4F5F-A048-47388E4D497C}"/>
    <dgm:cxn modelId="{F81703CC-7352-4CAE-8F4A-F464B1ECDE0A}" srcId="{6903AA42-DC76-4985-A534-15A99F8B6F7D}" destId="{1B69946A-E2E8-475C-8B1F-B6228C81A262}" srcOrd="4" destOrd="0" parTransId="{B28CD78F-B0CB-4B37-B1E0-B27854EA10BE}" sibTransId="{4517F29B-A321-4BD9-BADA-11F35091DB8F}"/>
    <dgm:cxn modelId="{53BCFB0F-83E5-4A9C-B945-D997ECDAE896}" srcId="{6903AA42-DC76-4985-A534-15A99F8B6F7D}" destId="{0F5DBB69-5B4F-4B3A-9EBD-A18A0789D9F3}" srcOrd="0" destOrd="0" parTransId="{500C5D6D-05FB-45ED-8CFC-745660CE88F1}" sibTransId="{E157F624-8FCE-4321-B38D-D190ED26A303}"/>
    <dgm:cxn modelId="{D5E75EB6-FB97-4F58-8EEE-8652F8C33DF2}" type="presOf" srcId="{EE67D578-E13E-47AF-9073-7DEBFA5931D7}" destId="{A90E62BF-54E9-4496-AAA5-90F157B89515}" srcOrd="0" destOrd="0" presId="urn:microsoft.com/office/officeart/2005/8/layout/vList2"/>
    <dgm:cxn modelId="{CD373DF0-F824-4828-9532-3522D0768256}" type="presOf" srcId="{0220C3BA-0EAA-42E0-8BCA-F39A5E75F56D}" destId="{02726B84-555E-4E3D-85A2-A2C9E8FF1EAA}" srcOrd="0" destOrd="0" presId="urn:microsoft.com/office/officeart/2005/8/layout/vList2"/>
    <dgm:cxn modelId="{06BDDD6E-CB2E-451F-9423-9BD845DD208F}" srcId="{6903AA42-DC76-4985-A534-15A99F8B6F7D}" destId="{80AAB548-B0AC-4844-8873-80AC6DBA74D9}" srcOrd="5" destOrd="0" parTransId="{896446F3-DC09-4428-BCCA-D5DD83172902}" sibTransId="{78D93369-504A-473A-AE32-CD2F55CA3899}"/>
    <dgm:cxn modelId="{6CFFD355-6A8B-4EA0-BED3-BE3A860D892E}" type="presOf" srcId="{0F5DBB69-5B4F-4B3A-9EBD-A18A0789D9F3}" destId="{B676C65F-5C19-41E1-BAA6-E2A31FAC3612}" srcOrd="0" destOrd="0" presId="urn:microsoft.com/office/officeart/2005/8/layout/vList2"/>
    <dgm:cxn modelId="{176B5936-8B90-449E-ABE1-43D631E8F155}" type="presOf" srcId="{B75D32F6-1EE8-4F91-8D1E-FB4674CDDA46}" destId="{26DA17D6-1E2E-4D2D-BEEF-9489464E1D9B}" srcOrd="0" destOrd="0" presId="urn:microsoft.com/office/officeart/2005/8/layout/vList2"/>
    <dgm:cxn modelId="{A917D708-7EF8-4F67-BAE8-1E59DC22710C}" type="presOf" srcId="{80AAB548-B0AC-4844-8873-80AC6DBA74D9}" destId="{3B8E4352-6670-40DD-95D3-D42AFDF0E395}" srcOrd="0" destOrd="0" presId="urn:microsoft.com/office/officeart/2005/8/layout/vList2"/>
    <dgm:cxn modelId="{B3FB11F5-29BE-4D8E-9799-C0CF24F51C61}" srcId="{6903AA42-DC76-4985-A534-15A99F8B6F7D}" destId="{82F7FCA0-B0F4-4639-A531-66C704E1C446}" srcOrd="1" destOrd="0" parTransId="{54558AE1-0FA9-44F1-8C86-2CECF3BEBE79}" sibTransId="{7DF75DEA-AB3C-4E8C-87C8-4962AD3CFC49}"/>
    <dgm:cxn modelId="{768D3914-41BC-48F8-9378-4CDEEB47BDC0}" type="presOf" srcId="{1C8DB0CE-8A60-43FA-A653-07A428D856B0}" destId="{CCB85F6B-85C9-4D38-9F83-72ED0F8CCD5E}" srcOrd="0" destOrd="0" presId="urn:microsoft.com/office/officeart/2005/8/layout/vList2"/>
    <dgm:cxn modelId="{5AE143A8-D027-4E71-9F7A-5D43521BBC43}" type="presParOf" srcId="{2BE0DAA9-49BD-4E7A-97C1-A7544085DE41}" destId="{B676C65F-5C19-41E1-BAA6-E2A31FAC3612}" srcOrd="0" destOrd="0" presId="urn:microsoft.com/office/officeart/2005/8/layout/vList2"/>
    <dgm:cxn modelId="{F4582205-99FD-4118-8AC0-84C43F5EC838}" type="presParOf" srcId="{2BE0DAA9-49BD-4E7A-97C1-A7544085DE41}" destId="{26DA17D6-1E2E-4D2D-BEEF-9489464E1D9B}" srcOrd="1" destOrd="0" presId="urn:microsoft.com/office/officeart/2005/8/layout/vList2"/>
    <dgm:cxn modelId="{FFFAE2E1-870A-48BC-A7AB-33F9748A200B}" type="presParOf" srcId="{2BE0DAA9-49BD-4E7A-97C1-A7544085DE41}" destId="{048F6C21-97CA-474A-9F4D-B9232E67C74F}" srcOrd="2" destOrd="0" presId="urn:microsoft.com/office/officeart/2005/8/layout/vList2"/>
    <dgm:cxn modelId="{E9AF38C8-5918-4FDF-B983-7134EE2FDF72}" type="presParOf" srcId="{2BE0DAA9-49BD-4E7A-97C1-A7544085DE41}" destId="{CCB85F6B-85C9-4D38-9F83-72ED0F8CCD5E}" srcOrd="3" destOrd="0" presId="urn:microsoft.com/office/officeart/2005/8/layout/vList2"/>
    <dgm:cxn modelId="{0FF6545F-3A8D-4AA9-9326-EF6DA54E9813}" type="presParOf" srcId="{2BE0DAA9-49BD-4E7A-97C1-A7544085DE41}" destId="{D8D0B848-5ED4-4061-922B-F8CE0F775A61}" srcOrd="4" destOrd="0" presId="urn:microsoft.com/office/officeart/2005/8/layout/vList2"/>
    <dgm:cxn modelId="{0DF07C0A-C6D8-4E66-8BD4-4DF64477822F}" type="presParOf" srcId="{2BE0DAA9-49BD-4E7A-97C1-A7544085DE41}" destId="{02726B84-555E-4E3D-85A2-A2C9E8FF1EAA}" srcOrd="5" destOrd="0" presId="urn:microsoft.com/office/officeart/2005/8/layout/vList2"/>
    <dgm:cxn modelId="{5B8F0C68-B9A9-4995-AFE5-2920D367694E}" type="presParOf" srcId="{2BE0DAA9-49BD-4E7A-97C1-A7544085DE41}" destId="{7348D7AD-D7EF-40C0-B564-B593515CE780}" srcOrd="6" destOrd="0" presId="urn:microsoft.com/office/officeart/2005/8/layout/vList2"/>
    <dgm:cxn modelId="{9E2EC7C5-603E-4C30-B5EA-63F0FC8A790D}" type="presParOf" srcId="{2BE0DAA9-49BD-4E7A-97C1-A7544085DE41}" destId="{3A2DA6A4-4D35-4AC0-BFD0-73C83AF4D853}" srcOrd="7" destOrd="0" presId="urn:microsoft.com/office/officeart/2005/8/layout/vList2"/>
    <dgm:cxn modelId="{57696099-F85A-405C-B7BC-4C07BDD0F30A}" type="presParOf" srcId="{2BE0DAA9-49BD-4E7A-97C1-A7544085DE41}" destId="{9D0007AD-9312-4679-B903-D6F9411E8DBE}" srcOrd="8" destOrd="0" presId="urn:microsoft.com/office/officeart/2005/8/layout/vList2"/>
    <dgm:cxn modelId="{E51AC198-57F0-41BA-BEDD-3497CCF629E1}" type="presParOf" srcId="{2BE0DAA9-49BD-4E7A-97C1-A7544085DE41}" destId="{A90E62BF-54E9-4496-AAA5-90F157B89515}" srcOrd="9" destOrd="0" presId="urn:microsoft.com/office/officeart/2005/8/layout/vList2"/>
    <dgm:cxn modelId="{50FEF52D-5E3D-4837-A786-0CF94FC6F9CD}" type="presParOf" srcId="{2BE0DAA9-49BD-4E7A-97C1-A7544085DE41}" destId="{3B8E4352-6670-40DD-95D3-D42AFDF0E39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EB78D-0BC9-4E72-917D-4EBB35DC95F2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F7C316FE-82CE-475B-900C-AA2E833A8329}">
      <dgm:prSet phldrT="[besedilo]" custT="1"/>
      <dgm:spPr/>
      <dgm:t>
        <a:bodyPr/>
        <a:lstStyle/>
        <a:p>
          <a:r>
            <a:rPr lang="sl-SI" sz="2800" b="1" i="0" dirty="0" smtClean="0">
              <a:solidFill>
                <a:srgbClr val="FF0000"/>
              </a:solidFill>
            </a:rPr>
            <a:t>* </a:t>
          </a:r>
          <a:r>
            <a:rPr lang="sl-SI" sz="2400" b="1" i="0" dirty="0" smtClean="0">
              <a:solidFill>
                <a:srgbClr val="FFFF00"/>
              </a:solidFill>
            </a:rPr>
            <a:t> </a:t>
          </a:r>
          <a:r>
            <a:rPr lang="sl-SI" sz="2400" i="0" dirty="0" smtClean="0"/>
            <a:t>ZAGOTAVLJANJE VARNOSTI </a:t>
          </a:r>
          <a:r>
            <a:rPr lang="sl-SI" sz="2400" i="0" dirty="0" smtClean="0">
              <a:sym typeface="Wingdings" pitchFamily="2" charset="2"/>
            </a:rPr>
            <a:t></a:t>
          </a:r>
          <a:r>
            <a:rPr lang="sl-SI" sz="2400" i="0" dirty="0" smtClean="0"/>
            <a:t>      			</a:t>
          </a:r>
          <a:r>
            <a:rPr lang="sl-SI" sz="2400" b="1" i="0" dirty="0" smtClean="0"/>
            <a:t>VARNO ZDRAVLJENJE</a:t>
          </a:r>
          <a:endParaRPr lang="sl-SI" sz="2400" b="1" i="0" dirty="0"/>
        </a:p>
      </dgm:t>
    </dgm:pt>
    <dgm:pt modelId="{68A303F3-6421-4FE2-991A-9C943E699E70}" type="parTrans" cxnId="{F8EA2547-92B6-41CE-936B-55CCB58F4AF2}">
      <dgm:prSet/>
      <dgm:spPr/>
      <dgm:t>
        <a:bodyPr/>
        <a:lstStyle/>
        <a:p>
          <a:endParaRPr lang="sl-SI"/>
        </a:p>
      </dgm:t>
    </dgm:pt>
    <dgm:pt modelId="{1F69D77C-AE2C-4311-A85F-EF216191217D}" type="sibTrans" cxnId="{F8EA2547-92B6-41CE-936B-55CCB58F4AF2}">
      <dgm:prSet/>
      <dgm:spPr/>
      <dgm:t>
        <a:bodyPr/>
        <a:lstStyle/>
        <a:p>
          <a:endParaRPr lang="sl-SI"/>
        </a:p>
      </dgm:t>
    </dgm:pt>
    <dgm:pt modelId="{D871FBAB-B8D5-4ABB-825B-33B7E3400E38}">
      <dgm:prSet phldrT="[besedilo]" custT="1"/>
      <dgm:spPr/>
      <dgm:t>
        <a:bodyPr/>
        <a:lstStyle/>
        <a:p>
          <a:r>
            <a:rPr lang="sl-SI" sz="2800" b="1" i="0" dirty="0" smtClean="0">
              <a:solidFill>
                <a:srgbClr val="FF0000"/>
              </a:solidFill>
              <a:latin typeface="+mn-lt"/>
            </a:rPr>
            <a:t>* </a:t>
          </a:r>
          <a:r>
            <a:rPr lang="sl-SI" sz="2500" b="1" i="0" dirty="0" smtClean="0">
              <a:latin typeface="+mn-lt"/>
            </a:rPr>
            <a:t>NUJNI </a:t>
          </a:r>
          <a:r>
            <a:rPr lang="sl-SI" sz="2500" i="0" dirty="0" smtClean="0">
              <a:latin typeface="+mn-lt"/>
            </a:rPr>
            <a:t>DIAGNOSTIČNI POSTOPKI</a:t>
          </a:r>
          <a:endParaRPr lang="sl-SI" sz="2500" i="0" dirty="0">
            <a:latin typeface="+mn-lt"/>
          </a:endParaRPr>
        </a:p>
      </dgm:t>
    </dgm:pt>
    <dgm:pt modelId="{31DABFB8-11F3-4E17-A15F-92DCF1DCDDA2}" type="parTrans" cxnId="{2AC7D7B7-12A6-48FA-8F6F-A3BEC2418C1C}">
      <dgm:prSet/>
      <dgm:spPr/>
      <dgm:t>
        <a:bodyPr/>
        <a:lstStyle/>
        <a:p>
          <a:endParaRPr lang="sl-SI"/>
        </a:p>
      </dgm:t>
    </dgm:pt>
    <dgm:pt modelId="{36BC6508-C9F1-4513-BD75-3238A16720DF}" type="sibTrans" cxnId="{2AC7D7B7-12A6-48FA-8F6F-A3BEC2418C1C}">
      <dgm:prSet/>
      <dgm:spPr/>
      <dgm:t>
        <a:bodyPr/>
        <a:lstStyle/>
        <a:p>
          <a:endParaRPr lang="sl-SI"/>
        </a:p>
      </dgm:t>
    </dgm:pt>
    <dgm:pt modelId="{2CB0570F-210F-407B-A590-5489E1DFE471}">
      <dgm:prSet phldrT="[besedilo]" custT="1"/>
      <dgm:spPr/>
      <dgm:t>
        <a:bodyPr/>
        <a:lstStyle/>
        <a:p>
          <a:r>
            <a:rPr lang="sl-SI" sz="2800" b="1" i="0" dirty="0" smtClean="0">
              <a:solidFill>
                <a:srgbClr val="FF0000"/>
              </a:solidFill>
            </a:rPr>
            <a:t>*  </a:t>
          </a:r>
          <a:r>
            <a:rPr lang="sl-SI" sz="2500" i="0" dirty="0" smtClean="0"/>
            <a:t>UVEDBA MEDIKAMENTOZNE TERAPIJE   </a:t>
          </a:r>
        </a:p>
        <a:p>
          <a:r>
            <a:rPr lang="sl-SI" sz="2500" b="1" i="0" dirty="0" smtClean="0"/>
            <a:t>                     POD ZDRAVNIŠKO KONTROLO</a:t>
          </a:r>
          <a:endParaRPr lang="sl-SI" sz="2500" b="1" i="0" dirty="0"/>
        </a:p>
      </dgm:t>
    </dgm:pt>
    <dgm:pt modelId="{C1214A59-F0C8-45D1-A1FC-06481A01BB95}" type="parTrans" cxnId="{82EB9A0F-B8C5-4180-A2E2-89CED07A3E6E}">
      <dgm:prSet/>
      <dgm:spPr/>
      <dgm:t>
        <a:bodyPr/>
        <a:lstStyle/>
        <a:p>
          <a:endParaRPr lang="sl-SI"/>
        </a:p>
      </dgm:t>
    </dgm:pt>
    <dgm:pt modelId="{B3F2A448-EB08-4321-B08F-D4C259F9A58F}" type="sibTrans" cxnId="{82EB9A0F-B8C5-4180-A2E2-89CED07A3E6E}">
      <dgm:prSet/>
      <dgm:spPr/>
      <dgm:t>
        <a:bodyPr/>
        <a:lstStyle/>
        <a:p>
          <a:endParaRPr lang="sl-SI"/>
        </a:p>
      </dgm:t>
    </dgm:pt>
    <dgm:pt modelId="{67F92386-3A9A-4F36-8B99-5A029169EF3A}">
      <dgm:prSet phldrT="[besedilo]" custT="1"/>
      <dgm:spPr/>
      <dgm:t>
        <a:bodyPr/>
        <a:lstStyle/>
        <a:p>
          <a:r>
            <a:rPr lang="sl-SI" sz="2500" b="1" i="0" dirty="0" smtClean="0"/>
            <a:t> </a:t>
          </a:r>
          <a:r>
            <a:rPr lang="sl-SI" sz="2500" b="1" i="0" dirty="0" smtClean="0">
              <a:solidFill>
                <a:srgbClr val="FF0000"/>
              </a:solidFill>
            </a:rPr>
            <a:t>*   </a:t>
          </a:r>
          <a:r>
            <a:rPr lang="sl-SI" sz="2500" b="1" i="0" dirty="0" smtClean="0">
              <a:solidFill>
                <a:schemeClr val="tx1"/>
              </a:solidFill>
            </a:rPr>
            <a:t>SOOČENJE </a:t>
          </a:r>
          <a:r>
            <a:rPr lang="sl-SI" sz="2500" b="0" i="0" dirty="0" smtClean="0">
              <a:solidFill>
                <a:schemeClr val="tx1"/>
              </a:solidFill>
            </a:rPr>
            <a:t>Z BOLEZNIJO </a:t>
          </a:r>
          <a:r>
            <a:rPr lang="sl-SI" sz="2500" b="1" i="0" dirty="0" smtClean="0">
              <a:solidFill>
                <a:schemeClr val="tx1"/>
              </a:solidFill>
            </a:rPr>
            <a:t>– </a:t>
          </a:r>
        </a:p>
        <a:p>
          <a:r>
            <a:rPr lang="sl-SI" sz="2500" b="1" i="0" dirty="0" smtClean="0">
              <a:solidFill>
                <a:schemeClr val="tx1"/>
              </a:solidFill>
            </a:rPr>
            <a:t>                      </a:t>
          </a:r>
          <a:r>
            <a:rPr lang="sl-SI" sz="2500" b="0" i="0" dirty="0" smtClean="0">
              <a:solidFill>
                <a:schemeClr val="tx1"/>
              </a:solidFill>
            </a:rPr>
            <a:t>KRITIČEN ODNOS DO BOLEZNI</a:t>
          </a:r>
          <a:endParaRPr lang="sl-SI" sz="2500" b="0" i="0" dirty="0" smtClean="0">
            <a:sym typeface="Wingdings" pitchFamily="2" charset="2"/>
          </a:endParaRPr>
        </a:p>
      </dgm:t>
    </dgm:pt>
    <dgm:pt modelId="{C7AC8A2F-F991-4A90-9071-517D2F8276F9}" type="parTrans" cxnId="{63CF5F7B-7A0B-4848-945C-E772155FAF42}">
      <dgm:prSet/>
      <dgm:spPr/>
      <dgm:t>
        <a:bodyPr/>
        <a:lstStyle/>
        <a:p>
          <a:endParaRPr lang="sl-SI"/>
        </a:p>
      </dgm:t>
    </dgm:pt>
    <dgm:pt modelId="{D1E3EECB-7FFF-4829-9BC3-4DDB649AE52A}" type="sibTrans" cxnId="{63CF5F7B-7A0B-4848-945C-E772155FAF42}">
      <dgm:prSet/>
      <dgm:spPr/>
      <dgm:t>
        <a:bodyPr/>
        <a:lstStyle/>
        <a:p>
          <a:endParaRPr lang="sl-SI"/>
        </a:p>
      </dgm:t>
    </dgm:pt>
    <dgm:pt modelId="{E04CD51C-470A-4D3A-B279-1B2D188A6607}" type="pres">
      <dgm:prSet presAssocID="{CAAEB78D-0BC9-4E72-917D-4EBB35DC95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8F479D0-8DD1-46F5-9F96-8A263E7101C7}" type="pres">
      <dgm:prSet presAssocID="{CAAEB78D-0BC9-4E72-917D-4EBB35DC95F2}" presName="dummyMaxCanvas" presStyleCnt="0">
        <dgm:presLayoutVars/>
      </dgm:prSet>
      <dgm:spPr/>
      <dgm:t>
        <a:bodyPr/>
        <a:lstStyle/>
        <a:p>
          <a:endParaRPr lang="sl-SI"/>
        </a:p>
      </dgm:t>
    </dgm:pt>
    <dgm:pt modelId="{E7D28C51-9EB9-4794-A510-06B32254D952}" type="pres">
      <dgm:prSet presAssocID="{CAAEB78D-0BC9-4E72-917D-4EBB35DC95F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74CA72C-89E9-4016-A214-CD1A69FF77B0}" type="pres">
      <dgm:prSet presAssocID="{CAAEB78D-0BC9-4E72-917D-4EBB35DC95F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2F625D6-4022-48FB-A7A1-6B6F41D1AE8D}" type="pres">
      <dgm:prSet presAssocID="{CAAEB78D-0BC9-4E72-917D-4EBB35DC95F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D305D97-8F7F-403E-8A83-51C38B7837C6}" type="pres">
      <dgm:prSet presAssocID="{CAAEB78D-0BC9-4E72-917D-4EBB35DC95F2}" presName="FourNodes_4" presStyleLbl="node1" presStyleIdx="3" presStyleCnt="4" custScaleY="8803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B82145-1CAA-4003-BC80-606C6E5DEC29}" type="pres">
      <dgm:prSet presAssocID="{CAAEB78D-0BC9-4E72-917D-4EBB35DC95F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D96FA81-C97E-4AF6-85B2-4DDE27F9DCBD}" type="pres">
      <dgm:prSet presAssocID="{CAAEB78D-0BC9-4E72-917D-4EBB35DC95F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3314712-A89B-47DD-AAAF-03AA9B99218E}" type="pres">
      <dgm:prSet presAssocID="{CAAEB78D-0BC9-4E72-917D-4EBB35DC95F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05809D5-370F-4C46-A62C-21189BF0A007}" type="pres">
      <dgm:prSet presAssocID="{CAAEB78D-0BC9-4E72-917D-4EBB35DC95F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416180C-04E6-4C23-A9E8-235C49323CE2}" type="pres">
      <dgm:prSet presAssocID="{CAAEB78D-0BC9-4E72-917D-4EBB35DC95F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57F6C38-490B-41E7-B666-27681A89FF8D}" type="pres">
      <dgm:prSet presAssocID="{CAAEB78D-0BC9-4E72-917D-4EBB35DC95F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6AB589-FA1C-4CEA-B694-0DF29DF3E876}" type="pres">
      <dgm:prSet presAssocID="{CAAEB78D-0BC9-4E72-917D-4EBB35DC95F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7B2F88A-62DD-4239-8C44-9046A0EBB9A3}" type="presOf" srcId="{2CB0570F-210F-407B-A590-5489E1DFE471}" destId="{B2F625D6-4022-48FB-A7A1-6B6F41D1AE8D}" srcOrd="0" destOrd="0" presId="urn:microsoft.com/office/officeart/2005/8/layout/vProcess5"/>
    <dgm:cxn modelId="{6A358382-4100-4E8B-83EA-CF274FBDF542}" type="presOf" srcId="{B3F2A448-EB08-4321-B08F-D4C259F9A58F}" destId="{03314712-A89B-47DD-AAAF-03AA9B99218E}" srcOrd="0" destOrd="0" presId="urn:microsoft.com/office/officeart/2005/8/layout/vProcess5"/>
    <dgm:cxn modelId="{B162C7E2-7EFD-4466-8A11-97133B33DEB9}" type="presOf" srcId="{2CB0570F-210F-407B-A590-5489E1DFE471}" destId="{157F6C38-490B-41E7-B666-27681A89FF8D}" srcOrd="1" destOrd="0" presId="urn:microsoft.com/office/officeart/2005/8/layout/vProcess5"/>
    <dgm:cxn modelId="{66E8CEDF-DD8A-4D63-A7F0-3A9FC65B502F}" type="presOf" srcId="{67F92386-3A9A-4F36-8B99-5A029169EF3A}" destId="{706AB589-FA1C-4CEA-B694-0DF29DF3E876}" srcOrd="1" destOrd="0" presId="urn:microsoft.com/office/officeart/2005/8/layout/vProcess5"/>
    <dgm:cxn modelId="{63CF5F7B-7A0B-4848-945C-E772155FAF42}" srcId="{CAAEB78D-0BC9-4E72-917D-4EBB35DC95F2}" destId="{67F92386-3A9A-4F36-8B99-5A029169EF3A}" srcOrd="3" destOrd="0" parTransId="{C7AC8A2F-F991-4A90-9071-517D2F8276F9}" sibTransId="{D1E3EECB-7FFF-4829-9BC3-4DDB649AE52A}"/>
    <dgm:cxn modelId="{5DA3AC40-A71E-4422-A558-D95A83C0BD27}" type="presOf" srcId="{1F69D77C-AE2C-4311-A85F-EF216191217D}" destId="{32B82145-1CAA-4003-BC80-606C6E5DEC29}" srcOrd="0" destOrd="0" presId="urn:microsoft.com/office/officeart/2005/8/layout/vProcess5"/>
    <dgm:cxn modelId="{F8EA2547-92B6-41CE-936B-55CCB58F4AF2}" srcId="{CAAEB78D-0BC9-4E72-917D-4EBB35DC95F2}" destId="{F7C316FE-82CE-475B-900C-AA2E833A8329}" srcOrd="0" destOrd="0" parTransId="{68A303F3-6421-4FE2-991A-9C943E699E70}" sibTransId="{1F69D77C-AE2C-4311-A85F-EF216191217D}"/>
    <dgm:cxn modelId="{B53ED10A-CA2B-4E36-B24C-D2AD66F191B8}" type="presOf" srcId="{F7C316FE-82CE-475B-900C-AA2E833A8329}" destId="{E7D28C51-9EB9-4794-A510-06B32254D952}" srcOrd="0" destOrd="0" presId="urn:microsoft.com/office/officeart/2005/8/layout/vProcess5"/>
    <dgm:cxn modelId="{FD60F964-BB63-427C-933C-9535BD959237}" type="presOf" srcId="{D871FBAB-B8D5-4ABB-825B-33B7E3400E38}" destId="{274CA72C-89E9-4016-A214-CD1A69FF77B0}" srcOrd="0" destOrd="0" presId="urn:microsoft.com/office/officeart/2005/8/layout/vProcess5"/>
    <dgm:cxn modelId="{46A1819E-2A22-481F-A4A7-84D51E63D341}" type="presOf" srcId="{67F92386-3A9A-4F36-8B99-5A029169EF3A}" destId="{ED305D97-8F7F-403E-8A83-51C38B7837C6}" srcOrd="0" destOrd="0" presId="urn:microsoft.com/office/officeart/2005/8/layout/vProcess5"/>
    <dgm:cxn modelId="{76D68B31-CB76-4A20-A18D-B3D751E77AB7}" type="presOf" srcId="{CAAEB78D-0BC9-4E72-917D-4EBB35DC95F2}" destId="{E04CD51C-470A-4D3A-B279-1B2D188A6607}" srcOrd="0" destOrd="0" presId="urn:microsoft.com/office/officeart/2005/8/layout/vProcess5"/>
    <dgm:cxn modelId="{849E8B56-B7F5-4715-BADE-B4075D4D2155}" type="presOf" srcId="{36BC6508-C9F1-4513-BD75-3238A16720DF}" destId="{4D96FA81-C97E-4AF6-85B2-4DDE27F9DCBD}" srcOrd="0" destOrd="0" presId="urn:microsoft.com/office/officeart/2005/8/layout/vProcess5"/>
    <dgm:cxn modelId="{3187247E-07C6-4891-83E5-DC60BEA1DC1E}" type="presOf" srcId="{F7C316FE-82CE-475B-900C-AA2E833A8329}" destId="{905809D5-370F-4C46-A62C-21189BF0A007}" srcOrd="1" destOrd="0" presId="urn:microsoft.com/office/officeart/2005/8/layout/vProcess5"/>
    <dgm:cxn modelId="{ABD704FC-5E5B-4F1A-8E6A-69FF052FB2F8}" type="presOf" srcId="{D871FBAB-B8D5-4ABB-825B-33B7E3400E38}" destId="{E416180C-04E6-4C23-A9E8-235C49323CE2}" srcOrd="1" destOrd="0" presId="urn:microsoft.com/office/officeart/2005/8/layout/vProcess5"/>
    <dgm:cxn modelId="{82EB9A0F-B8C5-4180-A2E2-89CED07A3E6E}" srcId="{CAAEB78D-0BC9-4E72-917D-4EBB35DC95F2}" destId="{2CB0570F-210F-407B-A590-5489E1DFE471}" srcOrd="2" destOrd="0" parTransId="{C1214A59-F0C8-45D1-A1FC-06481A01BB95}" sibTransId="{B3F2A448-EB08-4321-B08F-D4C259F9A58F}"/>
    <dgm:cxn modelId="{2AC7D7B7-12A6-48FA-8F6F-A3BEC2418C1C}" srcId="{CAAEB78D-0BC9-4E72-917D-4EBB35DC95F2}" destId="{D871FBAB-B8D5-4ABB-825B-33B7E3400E38}" srcOrd="1" destOrd="0" parTransId="{31DABFB8-11F3-4E17-A15F-92DCF1DCDDA2}" sibTransId="{36BC6508-C9F1-4513-BD75-3238A16720DF}"/>
    <dgm:cxn modelId="{62E7FCBF-6BD3-4EA4-8141-2E0B4B18BAA7}" type="presParOf" srcId="{E04CD51C-470A-4D3A-B279-1B2D188A6607}" destId="{38F479D0-8DD1-46F5-9F96-8A263E7101C7}" srcOrd="0" destOrd="0" presId="urn:microsoft.com/office/officeart/2005/8/layout/vProcess5"/>
    <dgm:cxn modelId="{FEBE0302-4BDE-44F5-8155-8056D184E394}" type="presParOf" srcId="{E04CD51C-470A-4D3A-B279-1B2D188A6607}" destId="{E7D28C51-9EB9-4794-A510-06B32254D952}" srcOrd="1" destOrd="0" presId="urn:microsoft.com/office/officeart/2005/8/layout/vProcess5"/>
    <dgm:cxn modelId="{E8614FD0-4717-41B5-BDC2-B9410F046339}" type="presParOf" srcId="{E04CD51C-470A-4D3A-B279-1B2D188A6607}" destId="{274CA72C-89E9-4016-A214-CD1A69FF77B0}" srcOrd="2" destOrd="0" presId="urn:microsoft.com/office/officeart/2005/8/layout/vProcess5"/>
    <dgm:cxn modelId="{F96977A7-0121-4C11-A308-B1CAE98FDF67}" type="presParOf" srcId="{E04CD51C-470A-4D3A-B279-1B2D188A6607}" destId="{B2F625D6-4022-48FB-A7A1-6B6F41D1AE8D}" srcOrd="3" destOrd="0" presId="urn:microsoft.com/office/officeart/2005/8/layout/vProcess5"/>
    <dgm:cxn modelId="{5B51EC5C-7836-4B28-BC89-0D7BB5FB8D48}" type="presParOf" srcId="{E04CD51C-470A-4D3A-B279-1B2D188A6607}" destId="{ED305D97-8F7F-403E-8A83-51C38B7837C6}" srcOrd="4" destOrd="0" presId="urn:microsoft.com/office/officeart/2005/8/layout/vProcess5"/>
    <dgm:cxn modelId="{BFDC3F79-F53B-4CDD-ADB3-4221B940CA58}" type="presParOf" srcId="{E04CD51C-470A-4D3A-B279-1B2D188A6607}" destId="{32B82145-1CAA-4003-BC80-606C6E5DEC29}" srcOrd="5" destOrd="0" presId="urn:microsoft.com/office/officeart/2005/8/layout/vProcess5"/>
    <dgm:cxn modelId="{FF0BAA9A-050F-47DD-BCD1-DC5E2829DFFC}" type="presParOf" srcId="{E04CD51C-470A-4D3A-B279-1B2D188A6607}" destId="{4D96FA81-C97E-4AF6-85B2-4DDE27F9DCBD}" srcOrd="6" destOrd="0" presId="urn:microsoft.com/office/officeart/2005/8/layout/vProcess5"/>
    <dgm:cxn modelId="{AA4FFE9F-BCFE-4073-BC9D-6BD9B6161059}" type="presParOf" srcId="{E04CD51C-470A-4D3A-B279-1B2D188A6607}" destId="{03314712-A89B-47DD-AAAF-03AA9B99218E}" srcOrd="7" destOrd="0" presId="urn:microsoft.com/office/officeart/2005/8/layout/vProcess5"/>
    <dgm:cxn modelId="{DCC3E6FB-590C-4746-834C-5D717130BE7C}" type="presParOf" srcId="{E04CD51C-470A-4D3A-B279-1B2D188A6607}" destId="{905809D5-370F-4C46-A62C-21189BF0A007}" srcOrd="8" destOrd="0" presId="urn:microsoft.com/office/officeart/2005/8/layout/vProcess5"/>
    <dgm:cxn modelId="{FB1E6AC4-5D86-4451-92BF-A77C3FB14219}" type="presParOf" srcId="{E04CD51C-470A-4D3A-B279-1B2D188A6607}" destId="{E416180C-04E6-4C23-A9E8-235C49323CE2}" srcOrd="9" destOrd="0" presId="urn:microsoft.com/office/officeart/2005/8/layout/vProcess5"/>
    <dgm:cxn modelId="{2F732386-95A9-42B3-AB74-76FC029466CD}" type="presParOf" srcId="{E04CD51C-470A-4D3A-B279-1B2D188A6607}" destId="{157F6C38-490B-41E7-B666-27681A89FF8D}" srcOrd="10" destOrd="0" presId="urn:microsoft.com/office/officeart/2005/8/layout/vProcess5"/>
    <dgm:cxn modelId="{F47B3B5F-B8A6-4583-923B-7930C11A4483}" type="presParOf" srcId="{E04CD51C-470A-4D3A-B279-1B2D188A6607}" destId="{706AB589-FA1C-4CEA-B694-0DF29DF3E87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160C63-77F9-4323-8F03-F477B9157B79}" type="doc">
      <dgm:prSet loTypeId="urn:microsoft.com/office/officeart/2005/8/layout/arrow2" loCatId="process" qsTypeId="urn:microsoft.com/office/officeart/2005/8/quickstyle/simple4" qsCatId="simple" csTypeId="urn:microsoft.com/office/officeart/2005/8/colors/accent3_3" csCatId="accent3" phldr="1"/>
      <dgm:spPr/>
    </dgm:pt>
    <dgm:pt modelId="{57A14927-BDE8-4E32-9246-E03201E23203}">
      <dgm:prSet phldrT="[besedilo]"/>
      <dgm:spPr/>
      <dgm:t>
        <a:bodyPr/>
        <a:lstStyle/>
        <a:p>
          <a:r>
            <a:rPr lang="sl-SI" b="1" dirty="0" smtClean="0">
              <a:solidFill>
                <a:srgbClr val="FF0000"/>
              </a:solidFill>
            </a:rPr>
            <a:t>BOLNIK</a:t>
          </a:r>
          <a:r>
            <a:rPr lang="sl-SI" b="0" dirty="0" smtClean="0"/>
            <a:t>/OSEBA S TEŽAVAMI V DUŠEVNEM ZDRAVJU</a:t>
          </a:r>
          <a:endParaRPr lang="sl-SI" b="0" dirty="0"/>
        </a:p>
      </dgm:t>
    </dgm:pt>
    <dgm:pt modelId="{FCB6EFF2-40E2-44C8-9177-4B1D568C2417}" type="parTrans" cxnId="{CE0F2BB3-27B1-4E9B-A724-B06733BF57E9}">
      <dgm:prSet/>
      <dgm:spPr/>
      <dgm:t>
        <a:bodyPr/>
        <a:lstStyle/>
        <a:p>
          <a:endParaRPr lang="sl-SI" b="0"/>
        </a:p>
      </dgm:t>
    </dgm:pt>
    <dgm:pt modelId="{6F710183-38D3-4EB9-830A-75FB14D4794E}" type="sibTrans" cxnId="{CE0F2BB3-27B1-4E9B-A724-B06733BF57E9}">
      <dgm:prSet/>
      <dgm:spPr/>
      <dgm:t>
        <a:bodyPr/>
        <a:lstStyle/>
        <a:p>
          <a:endParaRPr lang="sl-SI" b="0"/>
        </a:p>
      </dgm:t>
    </dgm:pt>
    <dgm:pt modelId="{9C7F3847-C0C6-4B6F-999A-A6B2D42D24E8}">
      <dgm:prSet phldrT="[besedilo]"/>
      <dgm:spPr/>
      <dgm:t>
        <a:bodyPr/>
        <a:lstStyle/>
        <a:p>
          <a:r>
            <a:rPr lang="sl-SI" b="0" dirty="0" smtClean="0"/>
            <a:t>BOLNIŠNICA AMBULANTA                  </a:t>
          </a:r>
          <a:r>
            <a:rPr lang="sl-SI" b="0" dirty="0" smtClean="0">
              <a:sym typeface="Wingdings" pitchFamily="2" charset="2"/>
            </a:rPr>
            <a:t> </a:t>
          </a:r>
          <a:r>
            <a:rPr lang="sl-SI" b="1" dirty="0" smtClean="0">
              <a:sym typeface="Wingdings" pitchFamily="2" charset="2"/>
            </a:rPr>
            <a:t>ZDRAVLJENJE</a:t>
          </a:r>
          <a:endParaRPr lang="sl-SI" b="1" dirty="0"/>
        </a:p>
      </dgm:t>
    </dgm:pt>
    <dgm:pt modelId="{42D605F8-7567-4CF8-853F-DEAB6590DA06}" type="parTrans" cxnId="{E99FCB73-7CB4-4863-9D78-07CFB14361DC}">
      <dgm:prSet/>
      <dgm:spPr/>
      <dgm:t>
        <a:bodyPr/>
        <a:lstStyle/>
        <a:p>
          <a:endParaRPr lang="sl-SI" b="0"/>
        </a:p>
      </dgm:t>
    </dgm:pt>
    <dgm:pt modelId="{EC8AC4B9-BAE0-4D74-86D4-846A1F2EFEEA}" type="sibTrans" cxnId="{E99FCB73-7CB4-4863-9D78-07CFB14361DC}">
      <dgm:prSet/>
      <dgm:spPr/>
      <dgm:t>
        <a:bodyPr/>
        <a:lstStyle/>
        <a:p>
          <a:endParaRPr lang="sl-SI" b="0"/>
        </a:p>
      </dgm:t>
    </dgm:pt>
    <dgm:pt modelId="{D1DAC9D0-F102-485E-9197-784337DC0FBA}">
      <dgm:prSet phldrT="[besedilo]"/>
      <dgm:spPr/>
      <dgm:t>
        <a:bodyPr/>
        <a:lstStyle/>
        <a:p>
          <a:r>
            <a:rPr lang="sl-SI" b="1" dirty="0" smtClean="0">
              <a:solidFill>
                <a:srgbClr val="C00000"/>
              </a:solidFill>
            </a:rPr>
            <a:t>UPORABNIK</a:t>
          </a:r>
          <a:r>
            <a:rPr lang="sl-SI" b="0" dirty="0" smtClean="0"/>
            <a:t>  V MREŽI POMOČI IN PODPORE V SKUPNOSTI</a:t>
          </a:r>
          <a:endParaRPr lang="sl-SI" b="0" dirty="0"/>
        </a:p>
      </dgm:t>
    </dgm:pt>
    <dgm:pt modelId="{D0682564-95E7-4D2B-86BA-731C1B3875CE}" type="parTrans" cxnId="{93B6A645-6D48-4497-AA90-B7D2A455B899}">
      <dgm:prSet/>
      <dgm:spPr/>
      <dgm:t>
        <a:bodyPr/>
        <a:lstStyle/>
        <a:p>
          <a:endParaRPr lang="sl-SI" b="0"/>
        </a:p>
      </dgm:t>
    </dgm:pt>
    <dgm:pt modelId="{DA3D4F9B-830D-4D50-A1C0-83AC36AF7843}" type="sibTrans" cxnId="{93B6A645-6D48-4497-AA90-B7D2A455B899}">
      <dgm:prSet/>
      <dgm:spPr/>
      <dgm:t>
        <a:bodyPr/>
        <a:lstStyle/>
        <a:p>
          <a:endParaRPr lang="sl-SI" b="0"/>
        </a:p>
      </dgm:t>
    </dgm:pt>
    <dgm:pt modelId="{AC34FEBE-2D1B-42B5-9DE9-2E06FD4CE836}" type="pres">
      <dgm:prSet presAssocID="{F5160C63-77F9-4323-8F03-F477B9157B79}" presName="arrowDiagram" presStyleCnt="0">
        <dgm:presLayoutVars>
          <dgm:chMax val="5"/>
          <dgm:dir/>
          <dgm:resizeHandles val="exact"/>
        </dgm:presLayoutVars>
      </dgm:prSet>
      <dgm:spPr/>
    </dgm:pt>
    <dgm:pt modelId="{41AB7395-0C28-400B-AC1D-331E156AC891}" type="pres">
      <dgm:prSet presAssocID="{F5160C63-77F9-4323-8F03-F477B9157B79}" presName="arrow" presStyleLbl="bgShp" presStyleIdx="0" presStyleCnt="1"/>
      <dgm:spPr/>
    </dgm:pt>
    <dgm:pt modelId="{2DE4CDE0-8D3B-4B5A-B8F0-E43FD6C2C311}" type="pres">
      <dgm:prSet presAssocID="{F5160C63-77F9-4323-8F03-F477B9157B79}" presName="arrowDiagram3" presStyleCnt="0"/>
      <dgm:spPr/>
    </dgm:pt>
    <dgm:pt modelId="{6E94F86F-D66E-40AF-8169-F61888DB8A62}" type="pres">
      <dgm:prSet presAssocID="{57A14927-BDE8-4E32-9246-E03201E23203}" presName="bullet3a" presStyleLbl="node1" presStyleIdx="0" presStyleCnt="3"/>
      <dgm:spPr/>
    </dgm:pt>
    <dgm:pt modelId="{BED1AE00-936D-4009-8094-86052B74B857}" type="pres">
      <dgm:prSet presAssocID="{57A14927-BDE8-4E32-9246-E03201E2320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2D7CD6-7BE4-48F6-9720-8F67FB45CEB2}" type="pres">
      <dgm:prSet presAssocID="{9C7F3847-C0C6-4B6F-999A-A6B2D42D24E8}" presName="bullet3b" presStyleLbl="node1" presStyleIdx="1" presStyleCnt="3"/>
      <dgm:spPr/>
    </dgm:pt>
    <dgm:pt modelId="{D97698EE-025F-4CA2-A7DC-AA4A87F18F6A}" type="pres">
      <dgm:prSet presAssocID="{9C7F3847-C0C6-4B6F-999A-A6B2D42D24E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3156E91-6521-4EA3-BB04-0921F54D04C0}" type="pres">
      <dgm:prSet presAssocID="{D1DAC9D0-F102-485E-9197-784337DC0FBA}" presName="bullet3c" presStyleLbl="node1" presStyleIdx="2" presStyleCnt="3"/>
      <dgm:spPr/>
    </dgm:pt>
    <dgm:pt modelId="{2FCCE3BD-CFFE-43E7-B042-D92DCF1FE118}" type="pres">
      <dgm:prSet presAssocID="{D1DAC9D0-F102-485E-9197-784337DC0FB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3B6A645-6D48-4497-AA90-B7D2A455B899}" srcId="{F5160C63-77F9-4323-8F03-F477B9157B79}" destId="{D1DAC9D0-F102-485E-9197-784337DC0FBA}" srcOrd="2" destOrd="0" parTransId="{D0682564-95E7-4D2B-86BA-731C1B3875CE}" sibTransId="{DA3D4F9B-830D-4D50-A1C0-83AC36AF7843}"/>
    <dgm:cxn modelId="{9311E136-3E87-441E-B829-9EA15CA6B1C3}" type="presOf" srcId="{D1DAC9D0-F102-485E-9197-784337DC0FBA}" destId="{2FCCE3BD-CFFE-43E7-B042-D92DCF1FE118}" srcOrd="0" destOrd="0" presId="urn:microsoft.com/office/officeart/2005/8/layout/arrow2"/>
    <dgm:cxn modelId="{6BBA0490-D69D-40FA-B04E-45C3C81C3023}" type="presOf" srcId="{F5160C63-77F9-4323-8F03-F477B9157B79}" destId="{AC34FEBE-2D1B-42B5-9DE9-2E06FD4CE836}" srcOrd="0" destOrd="0" presId="urn:microsoft.com/office/officeart/2005/8/layout/arrow2"/>
    <dgm:cxn modelId="{E99FCB73-7CB4-4863-9D78-07CFB14361DC}" srcId="{F5160C63-77F9-4323-8F03-F477B9157B79}" destId="{9C7F3847-C0C6-4B6F-999A-A6B2D42D24E8}" srcOrd="1" destOrd="0" parTransId="{42D605F8-7567-4CF8-853F-DEAB6590DA06}" sibTransId="{EC8AC4B9-BAE0-4D74-86D4-846A1F2EFEEA}"/>
    <dgm:cxn modelId="{CE0F2BB3-27B1-4E9B-A724-B06733BF57E9}" srcId="{F5160C63-77F9-4323-8F03-F477B9157B79}" destId="{57A14927-BDE8-4E32-9246-E03201E23203}" srcOrd="0" destOrd="0" parTransId="{FCB6EFF2-40E2-44C8-9177-4B1D568C2417}" sibTransId="{6F710183-38D3-4EB9-830A-75FB14D4794E}"/>
    <dgm:cxn modelId="{EF7C819B-685D-44D6-9FFD-E08F4E202AE4}" type="presOf" srcId="{9C7F3847-C0C6-4B6F-999A-A6B2D42D24E8}" destId="{D97698EE-025F-4CA2-A7DC-AA4A87F18F6A}" srcOrd="0" destOrd="0" presId="urn:microsoft.com/office/officeart/2005/8/layout/arrow2"/>
    <dgm:cxn modelId="{6A3A8BE1-520B-4289-8C35-3261F4E71C7C}" type="presOf" srcId="{57A14927-BDE8-4E32-9246-E03201E23203}" destId="{BED1AE00-936D-4009-8094-86052B74B857}" srcOrd="0" destOrd="0" presId="urn:microsoft.com/office/officeart/2005/8/layout/arrow2"/>
    <dgm:cxn modelId="{0DB3B3B7-D7E8-497E-AA72-FB6420CB02C7}" type="presParOf" srcId="{AC34FEBE-2D1B-42B5-9DE9-2E06FD4CE836}" destId="{41AB7395-0C28-400B-AC1D-331E156AC891}" srcOrd="0" destOrd="0" presId="urn:microsoft.com/office/officeart/2005/8/layout/arrow2"/>
    <dgm:cxn modelId="{835D6AE8-A925-498F-BAAF-D087154E484D}" type="presParOf" srcId="{AC34FEBE-2D1B-42B5-9DE9-2E06FD4CE836}" destId="{2DE4CDE0-8D3B-4B5A-B8F0-E43FD6C2C311}" srcOrd="1" destOrd="0" presId="urn:microsoft.com/office/officeart/2005/8/layout/arrow2"/>
    <dgm:cxn modelId="{BC9E6E33-4EDE-4A69-90F9-5AFEC12A03F9}" type="presParOf" srcId="{2DE4CDE0-8D3B-4B5A-B8F0-E43FD6C2C311}" destId="{6E94F86F-D66E-40AF-8169-F61888DB8A62}" srcOrd="0" destOrd="0" presId="urn:microsoft.com/office/officeart/2005/8/layout/arrow2"/>
    <dgm:cxn modelId="{B1662AA9-C4A5-4332-A3C2-1B8B65DD348A}" type="presParOf" srcId="{2DE4CDE0-8D3B-4B5A-B8F0-E43FD6C2C311}" destId="{BED1AE00-936D-4009-8094-86052B74B857}" srcOrd="1" destOrd="0" presId="urn:microsoft.com/office/officeart/2005/8/layout/arrow2"/>
    <dgm:cxn modelId="{B6D7E6B7-35D8-4C6A-B17E-5314A921D01E}" type="presParOf" srcId="{2DE4CDE0-8D3B-4B5A-B8F0-E43FD6C2C311}" destId="{CA2D7CD6-7BE4-48F6-9720-8F67FB45CEB2}" srcOrd="2" destOrd="0" presId="urn:microsoft.com/office/officeart/2005/8/layout/arrow2"/>
    <dgm:cxn modelId="{195637D6-3B96-4497-B2EF-E66150BEDC7E}" type="presParOf" srcId="{2DE4CDE0-8D3B-4B5A-B8F0-E43FD6C2C311}" destId="{D97698EE-025F-4CA2-A7DC-AA4A87F18F6A}" srcOrd="3" destOrd="0" presId="urn:microsoft.com/office/officeart/2005/8/layout/arrow2"/>
    <dgm:cxn modelId="{1A1E9543-6C32-4AFC-9BCF-07B1BCB81A7C}" type="presParOf" srcId="{2DE4CDE0-8D3B-4B5A-B8F0-E43FD6C2C311}" destId="{83156E91-6521-4EA3-BB04-0921F54D04C0}" srcOrd="4" destOrd="0" presId="urn:microsoft.com/office/officeart/2005/8/layout/arrow2"/>
    <dgm:cxn modelId="{69961927-E4CE-445E-9F22-1C5CDDC4CD97}" type="presParOf" srcId="{2DE4CDE0-8D3B-4B5A-B8F0-E43FD6C2C311}" destId="{2FCCE3BD-CFFE-43E7-B042-D92DCF1FE118}" srcOrd="5" destOrd="0" presId="urn:microsoft.com/office/officeart/2005/8/layout/arrow2"/>
  </dgm:cxnLst>
  <dgm:bg>
    <a:gradFill flip="none" rotWithShape="1">
      <a:gsLst>
        <a:gs pos="37000">
          <a:srgbClr val="FFFF00">
            <a:tint val="66000"/>
            <a:satMod val="160000"/>
          </a:srgbClr>
        </a:gs>
        <a:gs pos="50000">
          <a:srgbClr val="FFFF00">
            <a:tint val="44500"/>
            <a:satMod val="160000"/>
          </a:srgbClr>
        </a:gs>
        <a:gs pos="100000">
          <a:srgbClr val="FFFF00">
            <a:tint val="23500"/>
            <a:satMod val="160000"/>
          </a:srgbClr>
        </a:gs>
      </a:gsLst>
      <a:lin ang="81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8F76B-F545-43D0-919A-CF2DECE6009F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12CBFD4D-26CC-41BD-A3E0-EC510D198078}">
      <dgm:prSet phldrT="[besedilo]"/>
      <dgm:spPr/>
      <dgm:t>
        <a:bodyPr/>
        <a:lstStyle/>
        <a:p>
          <a:r>
            <a:rPr lang="sl-SI" dirty="0" smtClean="0"/>
            <a:t>ZDRAVLJENJE</a:t>
          </a:r>
          <a:endParaRPr lang="sl-SI" dirty="0"/>
        </a:p>
      </dgm:t>
    </dgm:pt>
    <dgm:pt modelId="{3ED2F851-EFC1-488D-9CFE-8CDC5C11B2D9}" type="parTrans" cxnId="{9A0BD676-9F84-40C7-88FB-B3FC035AA75B}">
      <dgm:prSet/>
      <dgm:spPr/>
      <dgm:t>
        <a:bodyPr/>
        <a:lstStyle/>
        <a:p>
          <a:endParaRPr lang="sl-SI"/>
        </a:p>
      </dgm:t>
    </dgm:pt>
    <dgm:pt modelId="{C26BB51C-A8B9-4342-A800-DA1497472957}" type="sibTrans" cxnId="{9A0BD676-9F84-40C7-88FB-B3FC035AA75B}">
      <dgm:prSet/>
      <dgm:spPr/>
      <dgm:t>
        <a:bodyPr/>
        <a:lstStyle/>
        <a:p>
          <a:endParaRPr lang="sl-SI"/>
        </a:p>
      </dgm:t>
    </dgm:pt>
    <dgm:pt modelId="{9FF8F246-5503-4319-B7CF-4E263EA0B99E}">
      <dgm:prSet phldrT="[besedilo]"/>
      <dgm:spPr/>
      <dgm:t>
        <a:bodyPr/>
        <a:lstStyle/>
        <a:p>
          <a:r>
            <a:rPr lang="sl-SI" dirty="0" smtClean="0"/>
            <a:t>NAČRTOVANJE ODPUSTA</a:t>
          </a:r>
        </a:p>
        <a:p>
          <a:r>
            <a:rPr lang="sl-SI" dirty="0" smtClean="0"/>
            <a:t>predlog za vključitev v OS, motivacija bolnika</a:t>
          </a:r>
          <a:endParaRPr lang="sl-SI" dirty="0"/>
        </a:p>
      </dgm:t>
    </dgm:pt>
    <dgm:pt modelId="{2D4EA1A3-BD14-4515-831E-5375E816BF9A}" type="parTrans" cxnId="{09827853-4712-4FBA-A776-3A960A36EAFE}">
      <dgm:prSet/>
      <dgm:spPr/>
      <dgm:t>
        <a:bodyPr/>
        <a:lstStyle/>
        <a:p>
          <a:endParaRPr lang="sl-SI"/>
        </a:p>
      </dgm:t>
    </dgm:pt>
    <dgm:pt modelId="{D71D4F84-8772-4F60-B87E-F36289FCA748}" type="sibTrans" cxnId="{09827853-4712-4FBA-A776-3A960A36EAFE}">
      <dgm:prSet/>
      <dgm:spPr/>
      <dgm:t>
        <a:bodyPr/>
        <a:lstStyle/>
        <a:p>
          <a:endParaRPr lang="sl-SI"/>
        </a:p>
      </dgm:t>
    </dgm:pt>
    <dgm:pt modelId="{7889ADE4-7CC6-409C-8284-3BAAD7044667}">
      <dgm:prSet phldrT="[besedilo]" custT="1"/>
      <dgm:spPr/>
      <dgm:t>
        <a:bodyPr/>
        <a:lstStyle/>
        <a:p>
          <a:r>
            <a:rPr lang="sl-SI" sz="2800" dirty="0" smtClean="0"/>
            <a:t>SODELOVANJE V MTD TIM-U PO ODPUSTU</a:t>
          </a:r>
        </a:p>
        <a:p>
          <a:r>
            <a:rPr lang="sl-SI" sz="2800" dirty="0" smtClean="0"/>
            <a:t>kot </a:t>
          </a:r>
          <a:r>
            <a:rPr lang="sl-SI" sz="2800" dirty="0" err="1" smtClean="0"/>
            <a:t>lečeči</a:t>
          </a:r>
          <a:r>
            <a:rPr lang="sl-SI" sz="2800" dirty="0" smtClean="0"/>
            <a:t> psihiater</a:t>
          </a:r>
        </a:p>
        <a:p>
          <a:r>
            <a:rPr lang="sl-SI" sz="3200" b="1" dirty="0" smtClean="0">
              <a:solidFill>
                <a:schemeClr val="tx1"/>
              </a:solidFill>
            </a:rPr>
            <a:t>???</a:t>
          </a:r>
          <a:endParaRPr lang="sl-SI" sz="3200" b="1" dirty="0">
            <a:solidFill>
              <a:schemeClr val="tx1"/>
            </a:solidFill>
          </a:endParaRPr>
        </a:p>
      </dgm:t>
    </dgm:pt>
    <dgm:pt modelId="{B6E26C6D-3D74-4D03-87F6-CEE496CB18C0}" type="parTrans" cxnId="{3562C11A-3952-4411-8BFE-26EE3AFF14DD}">
      <dgm:prSet/>
      <dgm:spPr/>
      <dgm:t>
        <a:bodyPr/>
        <a:lstStyle/>
        <a:p>
          <a:endParaRPr lang="sl-SI"/>
        </a:p>
      </dgm:t>
    </dgm:pt>
    <dgm:pt modelId="{F4D3B7E5-5BAB-4490-9F23-51EC9C530EDF}" type="sibTrans" cxnId="{3562C11A-3952-4411-8BFE-26EE3AFF14DD}">
      <dgm:prSet/>
      <dgm:spPr/>
      <dgm:t>
        <a:bodyPr/>
        <a:lstStyle/>
        <a:p>
          <a:endParaRPr lang="sl-SI"/>
        </a:p>
      </dgm:t>
    </dgm:pt>
    <dgm:pt modelId="{AF7134EF-9C89-4473-828A-7A8C6BE58DE0}" type="pres">
      <dgm:prSet presAssocID="{9ED8F76B-F545-43D0-919A-CF2DECE600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8458835-349F-4BA5-8ED9-DFB92633EFAC}" type="pres">
      <dgm:prSet presAssocID="{12CBFD4D-26CC-41BD-A3E0-EC510D1980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86DDCD-AF40-4D88-8F0E-2E2BA7976B71}" type="pres">
      <dgm:prSet presAssocID="{C26BB51C-A8B9-4342-A800-DA1497472957}" presName="sibTrans" presStyleCnt="0"/>
      <dgm:spPr/>
    </dgm:pt>
    <dgm:pt modelId="{097F5561-84FF-4536-B850-CF8D212CD8AD}" type="pres">
      <dgm:prSet presAssocID="{9FF8F246-5503-4319-B7CF-4E263EA0B9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281D729-1B06-4DA9-8C6B-B255F9654892}" type="pres">
      <dgm:prSet presAssocID="{D71D4F84-8772-4F60-B87E-F36289FCA748}" presName="sibTrans" presStyleCnt="0"/>
      <dgm:spPr/>
    </dgm:pt>
    <dgm:pt modelId="{6A4E3746-E989-4C8E-BDF7-BC72FD2E26B9}" type="pres">
      <dgm:prSet presAssocID="{7889ADE4-7CC6-409C-8284-3BAAD70446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ADF86CE-5CA4-437E-8253-763478CA8980}" type="presOf" srcId="{9FF8F246-5503-4319-B7CF-4E263EA0B99E}" destId="{097F5561-84FF-4536-B850-CF8D212CD8AD}" srcOrd="0" destOrd="0" presId="urn:microsoft.com/office/officeart/2005/8/layout/hList6"/>
    <dgm:cxn modelId="{19F17C52-C0E5-4D0B-9E0A-D34D364EB870}" type="presOf" srcId="{12CBFD4D-26CC-41BD-A3E0-EC510D198078}" destId="{E8458835-349F-4BA5-8ED9-DFB92633EFAC}" srcOrd="0" destOrd="0" presId="urn:microsoft.com/office/officeart/2005/8/layout/hList6"/>
    <dgm:cxn modelId="{9A0BD676-9F84-40C7-88FB-B3FC035AA75B}" srcId="{9ED8F76B-F545-43D0-919A-CF2DECE6009F}" destId="{12CBFD4D-26CC-41BD-A3E0-EC510D198078}" srcOrd="0" destOrd="0" parTransId="{3ED2F851-EFC1-488D-9CFE-8CDC5C11B2D9}" sibTransId="{C26BB51C-A8B9-4342-A800-DA1497472957}"/>
    <dgm:cxn modelId="{6218C8F0-0902-4D29-8C11-9EEF551CDD9D}" type="presOf" srcId="{9ED8F76B-F545-43D0-919A-CF2DECE6009F}" destId="{AF7134EF-9C89-4473-828A-7A8C6BE58DE0}" srcOrd="0" destOrd="0" presId="urn:microsoft.com/office/officeart/2005/8/layout/hList6"/>
    <dgm:cxn modelId="{7F8E0D34-F08F-49E1-850B-628A97F04428}" type="presOf" srcId="{7889ADE4-7CC6-409C-8284-3BAAD7044667}" destId="{6A4E3746-E989-4C8E-BDF7-BC72FD2E26B9}" srcOrd="0" destOrd="0" presId="urn:microsoft.com/office/officeart/2005/8/layout/hList6"/>
    <dgm:cxn modelId="{3562C11A-3952-4411-8BFE-26EE3AFF14DD}" srcId="{9ED8F76B-F545-43D0-919A-CF2DECE6009F}" destId="{7889ADE4-7CC6-409C-8284-3BAAD7044667}" srcOrd="2" destOrd="0" parTransId="{B6E26C6D-3D74-4D03-87F6-CEE496CB18C0}" sibTransId="{F4D3B7E5-5BAB-4490-9F23-51EC9C530EDF}"/>
    <dgm:cxn modelId="{09827853-4712-4FBA-A776-3A960A36EAFE}" srcId="{9ED8F76B-F545-43D0-919A-CF2DECE6009F}" destId="{9FF8F246-5503-4319-B7CF-4E263EA0B99E}" srcOrd="1" destOrd="0" parTransId="{2D4EA1A3-BD14-4515-831E-5375E816BF9A}" sibTransId="{D71D4F84-8772-4F60-B87E-F36289FCA748}"/>
    <dgm:cxn modelId="{0DE4D2EB-E5A4-4865-93D6-C6DFE1C23C70}" type="presParOf" srcId="{AF7134EF-9C89-4473-828A-7A8C6BE58DE0}" destId="{E8458835-349F-4BA5-8ED9-DFB92633EFAC}" srcOrd="0" destOrd="0" presId="urn:microsoft.com/office/officeart/2005/8/layout/hList6"/>
    <dgm:cxn modelId="{651A81E1-3E7C-40EB-8837-AE6512BCF53C}" type="presParOf" srcId="{AF7134EF-9C89-4473-828A-7A8C6BE58DE0}" destId="{B086DDCD-AF40-4D88-8F0E-2E2BA7976B71}" srcOrd="1" destOrd="0" presId="urn:microsoft.com/office/officeart/2005/8/layout/hList6"/>
    <dgm:cxn modelId="{6588D32A-5416-4A08-8CD4-3E1455A2BBD1}" type="presParOf" srcId="{AF7134EF-9C89-4473-828A-7A8C6BE58DE0}" destId="{097F5561-84FF-4536-B850-CF8D212CD8AD}" srcOrd="2" destOrd="0" presId="urn:microsoft.com/office/officeart/2005/8/layout/hList6"/>
    <dgm:cxn modelId="{60EA4D60-D456-4ED6-AB6F-7F6C9E9FC5CB}" type="presParOf" srcId="{AF7134EF-9C89-4473-828A-7A8C6BE58DE0}" destId="{9281D729-1B06-4DA9-8C6B-B255F9654892}" srcOrd="3" destOrd="0" presId="urn:microsoft.com/office/officeart/2005/8/layout/hList6"/>
    <dgm:cxn modelId="{AA849FAA-3748-48D9-9DE6-F971688ADFA4}" type="presParOf" srcId="{AF7134EF-9C89-4473-828A-7A8C6BE58DE0}" destId="{6A4E3746-E989-4C8E-BDF7-BC72FD2E26B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6F0F16-7664-4AC5-8B95-4FF07DC2D71F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1E5F5756-BDD8-422C-B8C9-3467C220FE75}">
      <dgm:prSet phldrT="[besedilo]" custT="1"/>
      <dgm:spPr/>
      <dgm:t>
        <a:bodyPr/>
        <a:lstStyle/>
        <a:p>
          <a:r>
            <a:rPr lang="sl-SI" sz="2000" b="1" dirty="0" smtClean="0">
              <a:latin typeface="+mn-lt"/>
            </a:rPr>
            <a:t>DELEŽNI </a:t>
          </a:r>
        </a:p>
        <a:p>
          <a:r>
            <a:rPr lang="sl-SI" sz="2000" b="1" dirty="0" smtClean="0">
              <a:latin typeface="+mn-lt"/>
            </a:rPr>
            <a:t>VEČ  POMOČI </a:t>
          </a:r>
        </a:p>
        <a:p>
          <a:r>
            <a:rPr lang="sl-SI" sz="2000" b="1" dirty="0" smtClean="0">
              <a:latin typeface="+mn-lt"/>
            </a:rPr>
            <a:t>V SKUPNOSTI</a:t>
          </a:r>
          <a:endParaRPr lang="sl-SI" sz="2000" b="1" dirty="0">
            <a:latin typeface="+mn-lt"/>
          </a:endParaRPr>
        </a:p>
      </dgm:t>
    </dgm:pt>
    <dgm:pt modelId="{2748469F-A279-4F05-B2E7-03C9851F4D55}" type="parTrans" cxnId="{CDA1DBB6-7D01-4E33-AC28-62C0ACD57779}">
      <dgm:prSet/>
      <dgm:spPr/>
      <dgm:t>
        <a:bodyPr/>
        <a:lstStyle/>
        <a:p>
          <a:endParaRPr lang="sl-SI"/>
        </a:p>
      </dgm:t>
    </dgm:pt>
    <dgm:pt modelId="{6957CA68-050B-4987-A586-CEF03117140A}" type="sibTrans" cxnId="{CDA1DBB6-7D01-4E33-AC28-62C0ACD57779}">
      <dgm:prSet/>
      <dgm:spPr/>
      <dgm:t>
        <a:bodyPr/>
        <a:lstStyle/>
        <a:p>
          <a:endParaRPr lang="sl-SI"/>
        </a:p>
      </dgm:t>
    </dgm:pt>
    <dgm:pt modelId="{EA788890-D0C9-4550-AE1D-D2CE1F8F77A1}">
      <dgm:prSet phldrT="[besedilo]" custT="1"/>
      <dgm:spPr/>
      <dgm:t>
        <a:bodyPr/>
        <a:lstStyle/>
        <a:p>
          <a:r>
            <a:rPr lang="sl-SI" sz="2000" b="1" dirty="0" smtClean="0"/>
            <a:t>BOLJŠE</a:t>
          </a:r>
        </a:p>
        <a:p>
          <a:r>
            <a:rPr lang="sl-SI" sz="1400" b="1" dirty="0" smtClean="0"/>
            <a:t> SODELOVANJE V AMBULANTNI</a:t>
          </a:r>
        </a:p>
        <a:p>
          <a:r>
            <a:rPr lang="sl-SI" sz="1400" b="1" dirty="0" smtClean="0"/>
            <a:t> OBRAVNAVI</a:t>
          </a:r>
          <a:endParaRPr lang="sl-SI" sz="1400" b="1" dirty="0"/>
        </a:p>
      </dgm:t>
    </dgm:pt>
    <dgm:pt modelId="{7BE925A3-0B82-46C2-BD4B-C778230F6F27}" type="parTrans" cxnId="{0D4ABE13-C5B2-4ED9-BCB3-9984A9FE3E7A}">
      <dgm:prSet/>
      <dgm:spPr/>
      <dgm:t>
        <a:bodyPr/>
        <a:lstStyle/>
        <a:p>
          <a:endParaRPr lang="sl-SI"/>
        </a:p>
      </dgm:t>
    </dgm:pt>
    <dgm:pt modelId="{92A5959B-2A8B-420C-A9D3-DFE8F65264A1}" type="sibTrans" cxnId="{0D4ABE13-C5B2-4ED9-BCB3-9984A9FE3E7A}">
      <dgm:prSet/>
      <dgm:spPr/>
      <dgm:t>
        <a:bodyPr/>
        <a:lstStyle/>
        <a:p>
          <a:endParaRPr lang="sl-SI"/>
        </a:p>
      </dgm:t>
    </dgm:pt>
    <dgm:pt modelId="{A76002E9-A1CB-4508-A8A7-2DDDE02E9D33}">
      <dgm:prSet phldrT="[besedilo]" custT="1"/>
      <dgm:spPr/>
      <dgm:t>
        <a:bodyPr/>
        <a:lstStyle/>
        <a:p>
          <a:r>
            <a:rPr lang="sl-SI" sz="2000" b="1" dirty="0" smtClean="0"/>
            <a:t>MANJ POGOSTO</a:t>
          </a:r>
        </a:p>
        <a:p>
          <a:r>
            <a:rPr lang="sl-SI" sz="1800" b="1" dirty="0" smtClean="0"/>
            <a:t> BOLNIŠNIČNO</a:t>
          </a:r>
        </a:p>
        <a:p>
          <a:r>
            <a:rPr lang="sl-SI" sz="1800" b="1" dirty="0" smtClean="0"/>
            <a:t> ZDRAVLJENJE</a:t>
          </a:r>
          <a:endParaRPr lang="sl-SI" sz="1800" b="1" dirty="0"/>
        </a:p>
      </dgm:t>
    </dgm:pt>
    <dgm:pt modelId="{20C0B533-967E-4FB6-9CC8-3EE61CC49FCE}" type="parTrans" cxnId="{093C14A4-8E04-434A-9ED0-1C2E9BF0CA47}">
      <dgm:prSet/>
      <dgm:spPr/>
      <dgm:t>
        <a:bodyPr/>
        <a:lstStyle/>
        <a:p>
          <a:endParaRPr lang="sl-SI"/>
        </a:p>
      </dgm:t>
    </dgm:pt>
    <dgm:pt modelId="{74843A56-F6B9-40D7-8AC7-A25391C3C852}" type="sibTrans" cxnId="{093C14A4-8E04-434A-9ED0-1C2E9BF0CA47}">
      <dgm:prSet/>
      <dgm:spPr/>
      <dgm:t>
        <a:bodyPr/>
        <a:lstStyle/>
        <a:p>
          <a:endParaRPr lang="sl-SI"/>
        </a:p>
      </dgm:t>
    </dgm:pt>
    <dgm:pt modelId="{0EE84F43-5A67-44E4-8E94-ED76BD378233}">
      <dgm:prSet phldrT="[besedilo]" custT="1"/>
      <dgm:spPr/>
      <dgm:t>
        <a:bodyPr/>
        <a:lstStyle/>
        <a:p>
          <a:r>
            <a:rPr lang="sl-SI" sz="2800" b="1" dirty="0" smtClean="0"/>
            <a:t>KOS</a:t>
          </a:r>
          <a:r>
            <a:rPr lang="sl-SI" sz="1600" b="1" dirty="0" smtClean="0"/>
            <a:t> *</a:t>
          </a:r>
          <a:r>
            <a:rPr lang="sl-SI" sz="1800" b="1" dirty="0" smtClean="0"/>
            <a:t>ZAUPANJE</a:t>
          </a:r>
        </a:p>
        <a:p>
          <a:r>
            <a:rPr lang="sl-SI" sz="1800" b="1" dirty="0" smtClean="0"/>
            <a:t> </a:t>
          </a:r>
          <a:r>
            <a:rPr lang="sl-SI" sz="1600" b="1" dirty="0" smtClean="0"/>
            <a:t> *</a:t>
          </a:r>
          <a:r>
            <a:rPr lang="sl-SI" sz="1400" b="1" dirty="0" smtClean="0"/>
            <a:t>POMOČ PRI VKLJUČEVANJU V VSAKDANJE ŽIVLJENJE</a:t>
          </a:r>
        </a:p>
        <a:p>
          <a:r>
            <a:rPr lang="sl-SI" sz="1400" b="1" dirty="0" smtClean="0"/>
            <a:t>* OPORA</a:t>
          </a:r>
          <a:endParaRPr lang="sl-SI" sz="1400" b="1" dirty="0"/>
        </a:p>
      </dgm:t>
    </dgm:pt>
    <dgm:pt modelId="{DEACBC24-D750-4ADF-820A-2BB5A9234EBF}" type="parTrans" cxnId="{7B4B5282-4DBD-4791-ADDB-587B1C5D9299}">
      <dgm:prSet/>
      <dgm:spPr/>
      <dgm:t>
        <a:bodyPr/>
        <a:lstStyle/>
        <a:p>
          <a:endParaRPr lang="sl-SI"/>
        </a:p>
      </dgm:t>
    </dgm:pt>
    <dgm:pt modelId="{094BB04C-527F-4EC8-951E-040A50EA472F}" type="sibTrans" cxnId="{7B4B5282-4DBD-4791-ADDB-587B1C5D9299}">
      <dgm:prSet/>
      <dgm:spPr/>
      <dgm:t>
        <a:bodyPr/>
        <a:lstStyle/>
        <a:p>
          <a:endParaRPr lang="sl-SI"/>
        </a:p>
      </dgm:t>
    </dgm:pt>
    <dgm:pt modelId="{FE0C6655-F52D-4C68-8882-423E48924583}" type="pres">
      <dgm:prSet presAssocID="{C46F0F16-7664-4AC5-8B95-4FF07DC2D71F}" presName="compositeShape" presStyleCnt="0">
        <dgm:presLayoutVars>
          <dgm:chMax val="7"/>
          <dgm:dir/>
          <dgm:resizeHandles val="exact"/>
        </dgm:presLayoutVars>
      </dgm:prSet>
      <dgm:spPr/>
    </dgm:pt>
    <dgm:pt modelId="{62549DE2-0084-4F29-A75A-CD25D51C88E5}" type="pres">
      <dgm:prSet presAssocID="{1E5F5756-BDD8-422C-B8C9-3467C220FE75}" presName="circ1" presStyleLbl="vennNode1" presStyleIdx="0" presStyleCnt="4"/>
      <dgm:spPr/>
      <dgm:t>
        <a:bodyPr/>
        <a:lstStyle/>
        <a:p>
          <a:endParaRPr lang="sl-SI"/>
        </a:p>
      </dgm:t>
    </dgm:pt>
    <dgm:pt modelId="{80D2B73E-6F8D-487A-9A30-D698D2FCBE6F}" type="pres">
      <dgm:prSet presAssocID="{1E5F5756-BDD8-422C-B8C9-3467C220FE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003DC21-B0C2-4ED2-A37B-2032AB7DD428}" type="pres">
      <dgm:prSet presAssocID="{EA788890-D0C9-4550-AE1D-D2CE1F8F77A1}" presName="circ2" presStyleLbl="vennNode1" presStyleIdx="1" presStyleCnt="4" custLinFactNeighborX="20446" custLinFactNeighborY="321"/>
      <dgm:spPr/>
      <dgm:t>
        <a:bodyPr/>
        <a:lstStyle/>
        <a:p>
          <a:endParaRPr lang="sl-SI"/>
        </a:p>
      </dgm:t>
    </dgm:pt>
    <dgm:pt modelId="{92A0F1EC-D2DC-452F-B493-5C0C1645CD48}" type="pres">
      <dgm:prSet presAssocID="{EA788890-D0C9-4550-AE1D-D2CE1F8F77A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DEAD71-4534-4F09-9081-5B07DD937EE8}" type="pres">
      <dgm:prSet presAssocID="{A76002E9-A1CB-4508-A8A7-2DDDE02E9D33}" presName="circ3" presStyleLbl="vennNode1" presStyleIdx="2" presStyleCnt="4"/>
      <dgm:spPr/>
      <dgm:t>
        <a:bodyPr/>
        <a:lstStyle/>
        <a:p>
          <a:endParaRPr lang="sl-SI"/>
        </a:p>
      </dgm:t>
    </dgm:pt>
    <dgm:pt modelId="{85CC4DD4-1544-4587-B48F-8735710E9D3F}" type="pres">
      <dgm:prSet presAssocID="{A76002E9-A1CB-4508-A8A7-2DDDE02E9D3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6099018-8D2B-44D0-AC2B-46C3928A21E5}" type="pres">
      <dgm:prSet presAssocID="{0EE84F43-5A67-44E4-8E94-ED76BD378233}" presName="circ4" presStyleLbl="vennNode1" presStyleIdx="3" presStyleCnt="4" custLinFactNeighborX="-18287" custLinFactNeighborY="321"/>
      <dgm:spPr/>
      <dgm:t>
        <a:bodyPr/>
        <a:lstStyle/>
        <a:p>
          <a:endParaRPr lang="sl-SI"/>
        </a:p>
      </dgm:t>
    </dgm:pt>
    <dgm:pt modelId="{0AFC7375-6ED8-4102-BCBF-381A7DDF98A3}" type="pres">
      <dgm:prSet presAssocID="{0EE84F43-5A67-44E4-8E94-ED76BD37823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25B5C5D-C284-4985-9FF2-C9978AFC0DB6}" type="presOf" srcId="{1E5F5756-BDD8-422C-B8C9-3467C220FE75}" destId="{62549DE2-0084-4F29-A75A-CD25D51C88E5}" srcOrd="0" destOrd="0" presId="urn:microsoft.com/office/officeart/2005/8/layout/venn1"/>
    <dgm:cxn modelId="{571E03F0-202B-4387-8589-47FB92FADDBE}" type="presOf" srcId="{EA788890-D0C9-4550-AE1D-D2CE1F8F77A1}" destId="{E003DC21-B0C2-4ED2-A37B-2032AB7DD428}" srcOrd="0" destOrd="0" presId="urn:microsoft.com/office/officeart/2005/8/layout/venn1"/>
    <dgm:cxn modelId="{0D4ABE13-C5B2-4ED9-BCB3-9984A9FE3E7A}" srcId="{C46F0F16-7664-4AC5-8B95-4FF07DC2D71F}" destId="{EA788890-D0C9-4550-AE1D-D2CE1F8F77A1}" srcOrd="1" destOrd="0" parTransId="{7BE925A3-0B82-46C2-BD4B-C778230F6F27}" sibTransId="{92A5959B-2A8B-420C-A9D3-DFE8F65264A1}"/>
    <dgm:cxn modelId="{7B4B5282-4DBD-4791-ADDB-587B1C5D9299}" srcId="{C46F0F16-7664-4AC5-8B95-4FF07DC2D71F}" destId="{0EE84F43-5A67-44E4-8E94-ED76BD378233}" srcOrd="3" destOrd="0" parTransId="{DEACBC24-D750-4ADF-820A-2BB5A9234EBF}" sibTransId="{094BB04C-527F-4EC8-951E-040A50EA472F}"/>
    <dgm:cxn modelId="{2B8E94B7-4D94-4441-9063-A4B006D09649}" type="presOf" srcId="{1E5F5756-BDD8-422C-B8C9-3467C220FE75}" destId="{80D2B73E-6F8D-487A-9A30-D698D2FCBE6F}" srcOrd="1" destOrd="0" presId="urn:microsoft.com/office/officeart/2005/8/layout/venn1"/>
    <dgm:cxn modelId="{7E11FD37-DE1C-426A-B42F-E9E56D428A21}" type="presOf" srcId="{0EE84F43-5A67-44E4-8E94-ED76BD378233}" destId="{36099018-8D2B-44D0-AC2B-46C3928A21E5}" srcOrd="0" destOrd="0" presId="urn:microsoft.com/office/officeart/2005/8/layout/venn1"/>
    <dgm:cxn modelId="{0A715C12-16A7-453C-825A-8D42707A83BE}" type="presOf" srcId="{C46F0F16-7664-4AC5-8B95-4FF07DC2D71F}" destId="{FE0C6655-F52D-4C68-8882-423E48924583}" srcOrd="0" destOrd="0" presId="urn:microsoft.com/office/officeart/2005/8/layout/venn1"/>
    <dgm:cxn modelId="{093C14A4-8E04-434A-9ED0-1C2E9BF0CA47}" srcId="{C46F0F16-7664-4AC5-8B95-4FF07DC2D71F}" destId="{A76002E9-A1CB-4508-A8A7-2DDDE02E9D33}" srcOrd="2" destOrd="0" parTransId="{20C0B533-967E-4FB6-9CC8-3EE61CC49FCE}" sibTransId="{74843A56-F6B9-40D7-8AC7-A25391C3C852}"/>
    <dgm:cxn modelId="{EFAF8FCA-1B06-4448-BA51-9CF2492C9F45}" type="presOf" srcId="{A76002E9-A1CB-4508-A8A7-2DDDE02E9D33}" destId="{85CC4DD4-1544-4587-B48F-8735710E9D3F}" srcOrd="1" destOrd="0" presId="urn:microsoft.com/office/officeart/2005/8/layout/venn1"/>
    <dgm:cxn modelId="{CDA1DBB6-7D01-4E33-AC28-62C0ACD57779}" srcId="{C46F0F16-7664-4AC5-8B95-4FF07DC2D71F}" destId="{1E5F5756-BDD8-422C-B8C9-3467C220FE75}" srcOrd="0" destOrd="0" parTransId="{2748469F-A279-4F05-B2E7-03C9851F4D55}" sibTransId="{6957CA68-050B-4987-A586-CEF03117140A}"/>
    <dgm:cxn modelId="{82DC9DFF-39B3-4BD4-A2CA-C90D7FF69711}" type="presOf" srcId="{0EE84F43-5A67-44E4-8E94-ED76BD378233}" destId="{0AFC7375-6ED8-4102-BCBF-381A7DDF98A3}" srcOrd="1" destOrd="0" presId="urn:microsoft.com/office/officeart/2005/8/layout/venn1"/>
    <dgm:cxn modelId="{E9FEF8DE-CBE7-4256-B905-7B06FF75421A}" type="presOf" srcId="{A76002E9-A1CB-4508-A8A7-2DDDE02E9D33}" destId="{30DEAD71-4534-4F09-9081-5B07DD937EE8}" srcOrd="0" destOrd="0" presId="urn:microsoft.com/office/officeart/2005/8/layout/venn1"/>
    <dgm:cxn modelId="{A52339D9-95C2-49A3-8D73-9A9E4218E4B7}" type="presOf" srcId="{EA788890-D0C9-4550-AE1D-D2CE1F8F77A1}" destId="{92A0F1EC-D2DC-452F-B493-5C0C1645CD48}" srcOrd="1" destOrd="0" presId="urn:microsoft.com/office/officeart/2005/8/layout/venn1"/>
    <dgm:cxn modelId="{0CE9871F-D3E6-4B78-A096-1A5A56BC2BF8}" type="presParOf" srcId="{FE0C6655-F52D-4C68-8882-423E48924583}" destId="{62549DE2-0084-4F29-A75A-CD25D51C88E5}" srcOrd="0" destOrd="0" presId="urn:microsoft.com/office/officeart/2005/8/layout/venn1"/>
    <dgm:cxn modelId="{0740A02B-A4ED-4694-9DE1-A64D6E53BB82}" type="presParOf" srcId="{FE0C6655-F52D-4C68-8882-423E48924583}" destId="{80D2B73E-6F8D-487A-9A30-D698D2FCBE6F}" srcOrd="1" destOrd="0" presId="urn:microsoft.com/office/officeart/2005/8/layout/venn1"/>
    <dgm:cxn modelId="{5F98AFC2-5504-473B-96CF-27BAB8FFC671}" type="presParOf" srcId="{FE0C6655-F52D-4C68-8882-423E48924583}" destId="{E003DC21-B0C2-4ED2-A37B-2032AB7DD428}" srcOrd="2" destOrd="0" presId="urn:microsoft.com/office/officeart/2005/8/layout/venn1"/>
    <dgm:cxn modelId="{929F289E-F180-4616-918F-58D351352369}" type="presParOf" srcId="{FE0C6655-F52D-4C68-8882-423E48924583}" destId="{92A0F1EC-D2DC-452F-B493-5C0C1645CD48}" srcOrd="3" destOrd="0" presId="urn:microsoft.com/office/officeart/2005/8/layout/venn1"/>
    <dgm:cxn modelId="{87B8849D-4005-4471-BA49-16287C2C2DB9}" type="presParOf" srcId="{FE0C6655-F52D-4C68-8882-423E48924583}" destId="{30DEAD71-4534-4F09-9081-5B07DD937EE8}" srcOrd="4" destOrd="0" presId="urn:microsoft.com/office/officeart/2005/8/layout/venn1"/>
    <dgm:cxn modelId="{0510DD99-4890-4071-9CAD-44718713D758}" type="presParOf" srcId="{FE0C6655-F52D-4C68-8882-423E48924583}" destId="{85CC4DD4-1544-4587-B48F-8735710E9D3F}" srcOrd="5" destOrd="0" presId="urn:microsoft.com/office/officeart/2005/8/layout/venn1"/>
    <dgm:cxn modelId="{1E51781E-5EA4-421D-996C-B78226CE5AE2}" type="presParOf" srcId="{FE0C6655-F52D-4C68-8882-423E48924583}" destId="{36099018-8D2B-44D0-AC2B-46C3928A21E5}" srcOrd="6" destOrd="0" presId="urn:microsoft.com/office/officeart/2005/8/layout/venn1"/>
    <dgm:cxn modelId="{E958DC97-7AA9-4A1D-8E14-12E99E36814A}" type="presParOf" srcId="{FE0C6655-F52D-4C68-8882-423E48924583}" destId="{0AFC7375-6ED8-4102-BCBF-381A7DDF98A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9C57B8-7E18-4722-918C-09FAFACBDE95}" type="doc">
      <dgm:prSet loTypeId="urn:microsoft.com/office/officeart/2005/8/layout/radial6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sl-SI"/>
        </a:p>
      </dgm:t>
    </dgm:pt>
    <dgm:pt modelId="{755B939D-844B-4FBC-80AA-A0B3F9681636}">
      <dgm:prSet phldrT="[besedilo]"/>
      <dgm:spPr/>
      <dgm:t>
        <a:bodyPr/>
        <a:lstStyle/>
        <a:p>
          <a:r>
            <a:rPr lang="sl-SI" dirty="0" smtClean="0"/>
            <a:t>MATI SIN</a:t>
          </a:r>
          <a:endParaRPr lang="sl-SI" dirty="0"/>
        </a:p>
      </dgm:t>
    </dgm:pt>
    <dgm:pt modelId="{267595F3-B39D-44DC-86FF-D344D3DD0D46}" type="parTrans" cxnId="{8C642EF6-7595-4C89-B3CF-9BBA3C87606C}">
      <dgm:prSet/>
      <dgm:spPr/>
      <dgm:t>
        <a:bodyPr/>
        <a:lstStyle/>
        <a:p>
          <a:endParaRPr lang="sl-SI"/>
        </a:p>
      </dgm:t>
    </dgm:pt>
    <dgm:pt modelId="{B181E876-B41C-43EC-A2DE-C79D47D198F3}" type="sibTrans" cxnId="{8C642EF6-7595-4C89-B3CF-9BBA3C87606C}">
      <dgm:prSet/>
      <dgm:spPr/>
      <dgm:t>
        <a:bodyPr/>
        <a:lstStyle/>
        <a:p>
          <a:endParaRPr lang="sl-SI"/>
        </a:p>
      </dgm:t>
    </dgm:pt>
    <dgm:pt modelId="{6A908BB3-9F81-4C45-868A-44F750594DC1}">
      <dgm:prSet phldrT="[besedilo]" custT="1"/>
      <dgm:spPr/>
      <dgm:t>
        <a:bodyPr/>
        <a:lstStyle/>
        <a:p>
          <a:r>
            <a:rPr lang="sl-SI" sz="1400" dirty="0" smtClean="0"/>
            <a:t>PSIHIATER</a:t>
          </a:r>
          <a:endParaRPr lang="sl-SI" sz="1400" dirty="0"/>
        </a:p>
      </dgm:t>
    </dgm:pt>
    <dgm:pt modelId="{5D7D9402-B031-4F8F-8EB8-21CC9533A3DA}" type="parTrans" cxnId="{B848241B-2F3D-4A75-8FCA-DFC963E7D606}">
      <dgm:prSet/>
      <dgm:spPr/>
      <dgm:t>
        <a:bodyPr/>
        <a:lstStyle/>
        <a:p>
          <a:endParaRPr lang="sl-SI"/>
        </a:p>
      </dgm:t>
    </dgm:pt>
    <dgm:pt modelId="{A51F163D-771E-4EA0-A324-8154ED1663B4}" type="sibTrans" cxnId="{B848241B-2F3D-4A75-8FCA-DFC963E7D606}">
      <dgm:prSet/>
      <dgm:spPr/>
      <dgm:t>
        <a:bodyPr/>
        <a:lstStyle/>
        <a:p>
          <a:endParaRPr lang="sl-SI"/>
        </a:p>
      </dgm:t>
    </dgm:pt>
    <dgm:pt modelId="{DFB8BEE2-74FA-4575-A68E-2E8A147A16C0}">
      <dgm:prSet phldrT="[besedilo]" custT="1"/>
      <dgm:spPr/>
      <dgm:t>
        <a:bodyPr/>
        <a:lstStyle/>
        <a:p>
          <a:r>
            <a:rPr lang="sl-SI" sz="1400" dirty="0" smtClean="0"/>
            <a:t>PSIHIATER</a:t>
          </a:r>
          <a:endParaRPr lang="sl-SI" sz="1400" dirty="0"/>
        </a:p>
      </dgm:t>
    </dgm:pt>
    <dgm:pt modelId="{D4E36CF7-3BFB-49EB-9DB0-61201A75FB42}" type="parTrans" cxnId="{A70854F2-3355-45AF-8411-4EF8FBE12807}">
      <dgm:prSet/>
      <dgm:spPr/>
      <dgm:t>
        <a:bodyPr/>
        <a:lstStyle/>
        <a:p>
          <a:endParaRPr lang="sl-SI"/>
        </a:p>
      </dgm:t>
    </dgm:pt>
    <dgm:pt modelId="{B0FF05B6-E22B-4D51-9704-CD8545ACE0C8}" type="sibTrans" cxnId="{A70854F2-3355-45AF-8411-4EF8FBE12807}">
      <dgm:prSet/>
      <dgm:spPr/>
      <dgm:t>
        <a:bodyPr/>
        <a:lstStyle/>
        <a:p>
          <a:endParaRPr lang="sl-SI"/>
        </a:p>
      </dgm:t>
    </dgm:pt>
    <dgm:pt modelId="{BA310999-84B6-48DB-8478-0470136FF1B3}">
      <dgm:prSet phldrT="[besedilo]"/>
      <dgm:spPr/>
      <dgm:t>
        <a:bodyPr/>
        <a:lstStyle/>
        <a:p>
          <a:r>
            <a:rPr lang="sl-SI" dirty="0" smtClean="0"/>
            <a:t>SOCIALNA</a:t>
          </a:r>
        </a:p>
        <a:p>
          <a:r>
            <a:rPr lang="sl-SI" dirty="0" smtClean="0"/>
            <a:t>DELAVKA</a:t>
          </a:r>
          <a:endParaRPr lang="sl-SI" dirty="0"/>
        </a:p>
      </dgm:t>
    </dgm:pt>
    <dgm:pt modelId="{1B118C82-DC79-42D5-8AB4-71AF2C10D3B1}" type="parTrans" cxnId="{471F43EF-1B22-465B-B281-905DC475DD13}">
      <dgm:prSet/>
      <dgm:spPr/>
      <dgm:t>
        <a:bodyPr/>
        <a:lstStyle/>
        <a:p>
          <a:endParaRPr lang="sl-SI"/>
        </a:p>
      </dgm:t>
    </dgm:pt>
    <dgm:pt modelId="{BA6A16F2-6F1E-4684-86A6-BD072C48503C}" type="sibTrans" cxnId="{471F43EF-1B22-465B-B281-905DC475DD13}">
      <dgm:prSet/>
      <dgm:spPr/>
      <dgm:t>
        <a:bodyPr/>
        <a:lstStyle/>
        <a:p>
          <a:endParaRPr lang="sl-SI"/>
        </a:p>
      </dgm:t>
    </dgm:pt>
    <dgm:pt modelId="{738914AF-1998-4055-9BA3-A55D1D533917}">
      <dgm:prSet phldrT="[besedilo]"/>
      <dgm:spPr/>
      <dgm:t>
        <a:bodyPr/>
        <a:lstStyle/>
        <a:p>
          <a:endParaRPr lang="sl-SI" dirty="0"/>
        </a:p>
      </dgm:t>
    </dgm:pt>
    <dgm:pt modelId="{8A2F581C-6792-47C2-A709-28750A204DBE}" type="parTrans" cxnId="{E883B066-597A-402C-A39D-1E3109781E16}">
      <dgm:prSet/>
      <dgm:spPr/>
      <dgm:t>
        <a:bodyPr/>
        <a:lstStyle/>
        <a:p>
          <a:endParaRPr lang="sl-SI"/>
        </a:p>
      </dgm:t>
    </dgm:pt>
    <dgm:pt modelId="{C08BA30F-6329-4724-9654-6ACA4DAC947B}" type="sibTrans" cxnId="{E883B066-597A-402C-A39D-1E3109781E16}">
      <dgm:prSet/>
      <dgm:spPr/>
      <dgm:t>
        <a:bodyPr/>
        <a:lstStyle/>
        <a:p>
          <a:endParaRPr lang="sl-SI"/>
        </a:p>
      </dgm:t>
    </dgm:pt>
    <dgm:pt modelId="{577E6430-CC8E-4755-AC4B-ADFBDAC31BD0}">
      <dgm:prSet phldrT="[besedilo]"/>
      <dgm:spPr/>
      <dgm:t>
        <a:bodyPr/>
        <a:lstStyle/>
        <a:p>
          <a:r>
            <a:rPr lang="sl-SI" dirty="0" smtClean="0"/>
            <a:t>CSD</a:t>
          </a:r>
          <a:endParaRPr lang="sl-SI" dirty="0"/>
        </a:p>
      </dgm:t>
    </dgm:pt>
    <dgm:pt modelId="{DD2560CE-ED67-49BF-A648-4B0EBD9F6840}" type="parTrans" cxnId="{A95F644C-FA62-4330-A7C8-A79C3D38F173}">
      <dgm:prSet/>
      <dgm:spPr/>
      <dgm:t>
        <a:bodyPr/>
        <a:lstStyle/>
        <a:p>
          <a:endParaRPr lang="sl-SI"/>
        </a:p>
      </dgm:t>
    </dgm:pt>
    <dgm:pt modelId="{DC468FF8-D85D-4541-AA04-423DEBEE95B8}" type="sibTrans" cxnId="{A95F644C-FA62-4330-A7C8-A79C3D38F173}">
      <dgm:prSet/>
      <dgm:spPr/>
      <dgm:t>
        <a:bodyPr/>
        <a:lstStyle/>
        <a:p>
          <a:endParaRPr lang="sl-SI"/>
        </a:p>
      </dgm:t>
    </dgm:pt>
    <dgm:pt modelId="{1B87D2B1-E504-460E-9723-1B8E7EF2793D}">
      <dgm:prSet phldrT="[besedilo]"/>
      <dgm:spPr/>
      <dgm:t>
        <a:bodyPr/>
        <a:lstStyle/>
        <a:p>
          <a:r>
            <a:rPr lang="sl-SI" b="0" dirty="0" smtClean="0"/>
            <a:t>POLICIJA</a:t>
          </a:r>
          <a:endParaRPr lang="sl-SI" b="0" dirty="0"/>
        </a:p>
      </dgm:t>
    </dgm:pt>
    <dgm:pt modelId="{344900C5-3699-4CD0-825A-8914EEAF8186}" type="parTrans" cxnId="{468BE928-E677-466A-9E95-7BF581CC270E}">
      <dgm:prSet/>
      <dgm:spPr/>
      <dgm:t>
        <a:bodyPr/>
        <a:lstStyle/>
        <a:p>
          <a:endParaRPr lang="sl-SI"/>
        </a:p>
      </dgm:t>
    </dgm:pt>
    <dgm:pt modelId="{DCD9992E-ADD0-40B5-B925-E8919EB4CB14}" type="sibTrans" cxnId="{468BE928-E677-466A-9E95-7BF581CC270E}">
      <dgm:prSet/>
      <dgm:spPr/>
      <dgm:t>
        <a:bodyPr/>
        <a:lstStyle/>
        <a:p>
          <a:endParaRPr lang="sl-SI"/>
        </a:p>
      </dgm:t>
    </dgm:pt>
    <dgm:pt modelId="{B239DD25-A6F5-4B95-B8E8-E05BABC9958A}">
      <dgm:prSet phldrT="[besedilo]"/>
      <dgm:spPr/>
      <dgm:t>
        <a:bodyPr/>
        <a:lstStyle/>
        <a:p>
          <a:r>
            <a:rPr lang="sl-SI" b="0" dirty="0" smtClean="0"/>
            <a:t>POMOČ </a:t>
          </a:r>
        </a:p>
        <a:p>
          <a:r>
            <a:rPr lang="sl-SI" b="0" dirty="0" smtClean="0"/>
            <a:t>NA </a:t>
          </a:r>
        </a:p>
        <a:p>
          <a:r>
            <a:rPr lang="sl-SI" b="0" dirty="0" smtClean="0"/>
            <a:t>DOMU</a:t>
          </a:r>
          <a:endParaRPr lang="sl-SI" b="0" dirty="0"/>
        </a:p>
      </dgm:t>
    </dgm:pt>
    <dgm:pt modelId="{DEC63156-D297-4DBA-96AB-3A2FCB93F390}" type="parTrans" cxnId="{569BE4AC-2936-4866-9E7A-944B91B33E8D}">
      <dgm:prSet/>
      <dgm:spPr/>
      <dgm:t>
        <a:bodyPr/>
        <a:lstStyle/>
        <a:p>
          <a:endParaRPr lang="sl-SI"/>
        </a:p>
      </dgm:t>
    </dgm:pt>
    <dgm:pt modelId="{4486B94E-75DC-4D1A-BC06-0A1A73D7E517}" type="sibTrans" cxnId="{569BE4AC-2936-4866-9E7A-944B91B33E8D}">
      <dgm:prSet/>
      <dgm:spPr/>
      <dgm:t>
        <a:bodyPr/>
        <a:lstStyle/>
        <a:p>
          <a:endParaRPr lang="sl-SI"/>
        </a:p>
      </dgm:t>
    </dgm:pt>
    <dgm:pt modelId="{71C3DCE5-AED3-4FA6-B2D4-DB81326192D1}">
      <dgm:prSet phldrT="[besedilo]" custT="1"/>
      <dgm:spPr/>
      <dgm:t>
        <a:bodyPr/>
        <a:lstStyle/>
        <a:p>
          <a:r>
            <a:rPr lang="sl-SI" sz="1050" b="0" dirty="0" smtClean="0"/>
            <a:t>PATRONAŽNA</a:t>
          </a:r>
          <a:r>
            <a:rPr lang="sl-SI" sz="1050" dirty="0" smtClean="0"/>
            <a:t> </a:t>
          </a:r>
          <a:r>
            <a:rPr lang="sl-SI" sz="1400" dirty="0" smtClean="0"/>
            <a:t>SLUŽBA </a:t>
          </a:r>
          <a:endParaRPr lang="sl-SI" sz="1400" dirty="0"/>
        </a:p>
      </dgm:t>
    </dgm:pt>
    <dgm:pt modelId="{E8FD82E8-380A-425C-9FD7-1521A590ACC1}" type="parTrans" cxnId="{9992C50A-F69F-4EC5-B4A2-59472208E65C}">
      <dgm:prSet/>
      <dgm:spPr/>
      <dgm:t>
        <a:bodyPr/>
        <a:lstStyle/>
        <a:p>
          <a:endParaRPr lang="sl-SI"/>
        </a:p>
      </dgm:t>
    </dgm:pt>
    <dgm:pt modelId="{34844D62-D04E-4349-AD20-43A90F8D263B}" type="sibTrans" cxnId="{9992C50A-F69F-4EC5-B4A2-59472208E65C}">
      <dgm:prSet/>
      <dgm:spPr/>
      <dgm:t>
        <a:bodyPr/>
        <a:lstStyle/>
        <a:p>
          <a:endParaRPr lang="sl-SI"/>
        </a:p>
      </dgm:t>
    </dgm:pt>
    <dgm:pt modelId="{7A26D161-1D2F-4EAD-9C7D-5E8CE6CD5F68}">
      <dgm:prSet phldrT="[besedilo]" custT="1"/>
      <dgm:spPr/>
      <dgm:t>
        <a:bodyPr/>
        <a:lstStyle/>
        <a:p>
          <a:r>
            <a:rPr lang="sl-SI" sz="1400" dirty="0" smtClean="0"/>
            <a:t>LASTNIK </a:t>
          </a:r>
          <a:r>
            <a:rPr lang="sl-SI" sz="1050" dirty="0" smtClean="0"/>
            <a:t>STANOVANJA</a:t>
          </a:r>
          <a:endParaRPr lang="sl-SI" sz="1050" dirty="0"/>
        </a:p>
      </dgm:t>
    </dgm:pt>
    <dgm:pt modelId="{200165EE-0C2C-4BAA-AB0D-BB2F3156B709}" type="parTrans" cxnId="{D53663D7-2109-48FE-8CED-25DC4DDAE09A}">
      <dgm:prSet/>
      <dgm:spPr/>
      <dgm:t>
        <a:bodyPr/>
        <a:lstStyle/>
        <a:p>
          <a:endParaRPr lang="sl-SI"/>
        </a:p>
      </dgm:t>
    </dgm:pt>
    <dgm:pt modelId="{AF69EEED-5421-4AA1-96D5-26AFAAB7E93B}" type="sibTrans" cxnId="{D53663D7-2109-48FE-8CED-25DC4DDAE09A}">
      <dgm:prSet/>
      <dgm:spPr/>
      <dgm:t>
        <a:bodyPr/>
        <a:lstStyle/>
        <a:p>
          <a:endParaRPr lang="sl-SI"/>
        </a:p>
      </dgm:t>
    </dgm:pt>
    <dgm:pt modelId="{D5F20A97-0FD1-451A-8F7D-26E3497EE478}" type="pres">
      <dgm:prSet presAssocID="{2F9C57B8-7E18-4722-918C-09FAFACBDE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2D5AF85-F71C-48BD-BD09-0F9F6713D648}" type="pres">
      <dgm:prSet presAssocID="{755B939D-844B-4FBC-80AA-A0B3F9681636}" presName="centerShape" presStyleLbl="node0" presStyleIdx="0" presStyleCnt="1" custLinFactNeighborX="-472" custLinFactNeighborY="-4487"/>
      <dgm:spPr/>
      <dgm:t>
        <a:bodyPr/>
        <a:lstStyle/>
        <a:p>
          <a:endParaRPr lang="sl-SI"/>
        </a:p>
      </dgm:t>
    </dgm:pt>
    <dgm:pt modelId="{84A1B793-6B64-4EE6-B2E4-6BA1E52E29E8}" type="pres">
      <dgm:prSet presAssocID="{6A908BB3-9F81-4C45-868A-44F750594DC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0CE2F9E-22F3-466D-B55C-129CA0A5B03D}" type="pres">
      <dgm:prSet presAssocID="{6A908BB3-9F81-4C45-868A-44F750594DC1}" presName="dummy" presStyleCnt="0"/>
      <dgm:spPr/>
    </dgm:pt>
    <dgm:pt modelId="{90059F53-82D0-4498-8363-C7492E50BFF7}" type="pres">
      <dgm:prSet presAssocID="{A51F163D-771E-4EA0-A324-8154ED1663B4}" presName="sibTrans" presStyleLbl="sibTrans2D1" presStyleIdx="0" presStyleCnt="8"/>
      <dgm:spPr/>
      <dgm:t>
        <a:bodyPr/>
        <a:lstStyle/>
        <a:p>
          <a:endParaRPr lang="sl-SI"/>
        </a:p>
      </dgm:t>
    </dgm:pt>
    <dgm:pt modelId="{E24340E4-DBB6-43B7-93AB-3F1DEF4B0AA5}" type="pres">
      <dgm:prSet presAssocID="{DFB8BEE2-74FA-4575-A68E-2E8A147A16C0}" presName="node" presStyleLbl="node1" presStyleIdx="1" presStyleCnt="8" custRadScaleRad="99911" custRadScaleInc="766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C21184-D304-41F3-912C-91B0AA3BF10E}" type="pres">
      <dgm:prSet presAssocID="{DFB8BEE2-74FA-4575-A68E-2E8A147A16C0}" presName="dummy" presStyleCnt="0"/>
      <dgm:spPr/>
    </dgm:pt>
    <dgm:pt modelId="{D3AFBB9F-D4F8-4609-8E57-ACC44A711831}" type="pres">
      <dgm:prSet presAssocID="{B0FF05B6-E22B-4D51-9704-CD8545ACE0C8}" presName="sibTrans" presStyleLbl="sibTrans2D1" presStyleIdx="1" presStyleCnt="8"/>
      <dgm:spPr/>
      <dgm:t>
        <a:bodyPr/>
        <a:lstStyle/>
        <a:p>
          <a:endParaRPr lang="sl-SI"/>
        </a:p>
      </dgm:t>
    </dgm:pt>
    <dgm:pt modelId="{AB74BFD5-2F99-4315-9574-8ADD990CA4D3}" type="pres">
      <dgm:prSet presAssocID="{BA310999-84B6-48DB-8478-0470136FF1B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26C056-BEA4-41F9-9C84-8912E8EE954A}" type="pres">
      <dgm:prSet presAssocID="{BA310999-84B6-48DB-8478-0470136FF1B3}" presName="dummy" presStyleCnt="0"/>
      <dgm:spPr/>
    </dgm:pt>
    <dgm:pt modelId="{FB6E43E9-60AE-44A9-B98C-D87B060C5680}" type="pres">
      <dgm:prSet presAssocID="{BA6A16F2-6F1E-4684-86A6-BD072C48503C}" presName="sibTrans" presStyleLbl="sibTrans2D1" presStyleIdx="2" presStyleCnt="8"/>
      <dgm:spPr/>
      <dgm:t>
        <a:bodyPr/>
        <a:lstStyle/>
        <a:p>
          <a:endParaRPr lang="sl-SI"/>
        </a:p>
      </dgm:t>
    </dgm:pt>
    <dgm:pt modelId="{EBD57DEB-7B34-443D-B467-BD6D7990C73D}" type="pres">
      <dgm:prSet presAssocID="{577E6430-CC8E-4755-AC4B-ADFBDAC31BD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363C786-5345-42C3-8EC5-D8423F91D03A}" type="pres">
      <dgm:prSet presAssocID="{577E6430-CC8E-4755-AC4B-ADFBDAC31BD0}" presName="dummy" presStyleCnt="0"/>
      <dgm:spPr/>
    </dgm:pt>
    <dgm:pt modelId="{190A53F2-23FE-489B-B66F-F30A6E72A927}" type="pres">
      <dgm:prSet presAssocID="{DC468FF8-D85D-4541-AA04-423DEBEE95B8}" presName="sibTrans" presStyleLbl="sibTrans2D1" presStyleIdx="3" presStyleCnt="8"/>
      <dgm:spPr/>
      <dgm:t>
        <a:bodyPr/>
        <a:lstStyle/>
        <a:p>
          <a:endParaRPr lang="sl-SI"/>
        </a:p>
      </dgm:t>
    </dgm:pt>
    <dgm:pt modelId="{D1C994DB-1B7A-4E86-8730-F0546DC3AC6E}" type="pres">
      <dgm:prSet presAssocID="{1B87D2B1-E504-460E-9723-1B8E7EF2793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525C3BB-F4BC-4A71-BE5F-A57CCF3F4E4C}" type="pres">
      <dgm:prSet presAssocID="{1B87D2B1-E504-460E-9723-1B8E7EF2793D}" presName="dummy" presStyleCnt="0"/>
      <dgm:spPr/>
    </dgm:pt>
    <dgm:pt modelId="{CB99F971-3AF4-4C58-966E-D53EEF0ECBD0}" type="pres">
      <dgm:prSet presAssocID="{DCD9992E-ADD0-40B5-B925-E8919EB4CB14}" presName="sibTrans" presStyleLbl="sibTrans2D1" presStyleIdx="4" presStyleCnt="8"/>
      <dgm:spPr/>
      <dgm:t>
        <a:bodyPr/>
        <a:lstStyle/>
        <a:p>
          <a:endParaRPr lang="sl-SI"/>
        </a:p>
      </dgm:t>
    </dgm:pt>
    <dgm:pt modelId="{352520AC-100D-44EF-A249-03D329AD6076}" type="pres">
      <dgm:prSet presAssocID="{B239DD25-A6F5-4B95-B8E8-E05BABC9958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277751-AC4F-4A21-807C-7BC2C9C6CCE8}" type="pres">
      <dgm:prSet presAssocID="{B239DD25-A6F5-4B95-B8E8-E05BABC9958A}" presName="dummy" presStyleCnt="0"/>
      <dgm:spPr/>
    </dgm:pt>
    <dgm:pt modelId="{ABE1CAEA-2C64-4DC2-8DEB-7B6DE215341E}" type="pres">
      <dgm:prSet presAssocID="{4486B94E-75DC-4D1A-BC06-0A1A73D7E517}" presName="sibTrans" presStyleLbl="sibTrans2D1" presStyleIdx="5" presStyleCnt="8"/>
      <dgm:spPr/>
      <dgm:t>
        <a:bodyPr/>
        <a:lstStyle/>
        <a:p>
          <a:endParaRPr lang="sl-SI"/>
        </a:p>
      </dgm:t>
    </dgm:pt>
    <dgm:pt modelId="{8403B578-65E4-4DDC-8BA8-A2A7D49A1B0D}" type="pres">
      <dgm:prSet presAssocID="{71C3DCE5-AED3-4FA6-B2D4-DB81326192D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5A13358-2C50-4106-A5E2-FD0319E13C48}" type="pres">
      <dgm:prSet presAssocID="{71C3DCE5-AED3-4FA6-B2D4-DB81326192D1}" presName="dummy" presStyleCnt="0"/>
      <dgm:spPr/>
    </dgm:pt>
    <dgm:pt modelId="{B0D545AC-0B85-4268-BE16-48C7CB46C9C7}" type="pres">
      <dgm:prSet presAssocID="{34844D62-D04E-4349-AD20-43A90F8D263B}" presName="sibTrans" presStyleLbl="sibTrans2D1" presStyleIdx="6" presStyleCnt="8"/>
      <dgm:spPr/>
      <dgm:t>
        <a:bodyPr/>
        <a:lstStyle/>
        <a:p>
          <a:endParaRPr lang="sl-SI"/>
        </a:p>
      </dgm:t>
    </dgm:pt>
    <dgm:pt modelId="{6C3A28AB-3A28-4C12-971A-48671E7D4C4E}" type="pres">
      <dgm:prSet presAssocID="{7A26D161-1D2F-4EAD-9C7D-5E8CE6CD5F6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588643B-A851-4BA6-AC27-6DF621445F13}" type="pres">
      <dgm:prSet presAssocID="{7A26D161-1D2F-4EAD-9C7D-5E8CE6CD5F68}" presName="dummy" presStyleCnt="0"/>
      <dgm:spPr/>
    </dgm:pt>
    <dgm:pt modelId="{5872922C-C96A-400E-919B-935611DC2D02}" type="pres">
      <dgm:prSet presAssocID="{AF69EEED-5421-4AA1-96D5-26AFAAB7E93B}" presName="sibTrans" presStyleLbl="sibTrans2D1" presStyleIdx="7" presStyleCnt="8"/>
      <dgm:spPr/>
      <dgm:t>
        <a:bodyPr/>
        <a:lstStyle/>
        <a:p>
          <a:endParaRPr lang="sl-SI"/>
        </a:p>
      </dgm:t>
    </dgm:pt>
  </dgm:ptLst>
  <dgm:cxnLst>
    <dgm:cxn modelId="{34481EED-BCAD-407D-8895-1F467EF2F4CB}" type="presOf" srcId="{BA6A16F2-6F1E-4684-86A6-BD072C48503C}" destId="{FB6E43E9-60AE-44A9-B98C-D87B060C5680}" srcOrd="0" destOrd="0" presId="urn:microsoft.com/office/officeart/2005/8/layout/radial6"/>
    <dgm:cxn modelId="{A70854F2-3355-45AF-8411-4EF8FBE12807}" srcId="{755B939D-844B-4FBC-80AA-A0B3F9681636}" destId="{DFB8BEE2-74FA-4575-A68E-2E8A147A16C0}" srcOrd="1" destOrd="0" parTransId="{D4E36CF7-3BFB-49EB-9DB0-61201A75FB42}" sibTransId="{B0FF05B6-E22B-4D51-9704-CD8545ACE0C8}"/>
    <dgm:cxn modelId="{0E74F942-9235-45E3-8566-60AF052E5B81}" type="presOf" srcId="{34844D62-D04E-4349-AD20-43A90F8D263B}" destId="{B0D545AC-0B85-4268-BE16-48C7CB46C9C7}" srcOrd="0" destOrd="0" presId="urn:microsoft.com/office/officeart/2005/8/layout/radial6"/>
    <dgm:cxn modelId="{AD55392E-BBEA-4828-BFEA-164DC4CDD2D5}" type="presOf" srcId="{DC468FF8-D85D-4541-AA04-423DEBEE95B8}" destId="{190A53F2-23FE-489B-B66F-F30A6E72A927}" srcOrd="0" destOrd="0" presId="urn:microsoft.com/office/officeart/2005/8/layout/radial6"/>
    <dgm:cxn modelId="{E883B066-597A-402C-A39D-1E3109781E16}" srcId="{2F9C57B8-7E18-4722-918C-09FAFACBDE95}" destId="{738914AF-1998-4055-9BA3-A55D1D533917}" srcOrd="1" destOrd="0" parTransId="{8A2F581C-6792-47C2-A709-28750A204DBE}" sibTransId="{C08BA30F-6329-4724-9654-6ACA4DAC947B}"/>
    <dgm:cxn modelId="{E5D790C9-9F89-458D-BA55-9B3B3D652FA3}" type="presOf" srcId="{4486B94E-75DC-4D1A-BC06-0A1A73D7E517}" destId="{ABE1CAEA-2C64-4DC2-8DEB-7B6DE215341E}" srcOrd="0" destOrd="0" presId="urn:microsoft.com/office/officeart/2005/8/layout/radial6"/>
    <dgm:cxn modelId="{28818FB0-BDE2-4B6C-8818-D359601FE63B}" type="presOf" srcId="{6A908BB3-9F81-4C45-868A-44F750594DC1}" destId="{84A1B793-6B64-4EE6-B2E4-6BA1E52E29E8}" srcOrd="0" destOrd="0" presId="urn:microsoft.com/office/officeart/2005/8/layout/radial6"/>
    <dgm:cxn modelId="{6C4FEC7B-8897-4860-A03C-F3D5CF869CD0}" type="presOf" srcId="{A51F163D-771E-4EA0-A324-8154ED1663B4}" destId="{90059F53-82D0-4498-8363-C7492E50BFF7}" srcOrd="0" destOrd="0" presId="urn:microsoft.com/office/officeart/2005/8/layout/radial6"/>
    <dgm:cxn modelId="{471F43EF-1B22-465B-B281-905DC475DD13}" srcId="{755B939D-844B-4FBC-80AA-A0B3F9681636}" destId="{BA310999-84B6-48DB-8478-0470136FF1B3}" srcOrd="2" destOrd="0" parTransId="{1B118C82-DC79-42D5-8AB4-71AF2C10D3B1}" sibTransId="{BA6A16F2-6F1E-4684-86A6-BD072C48503C}"/>
    <dgm:cxn modelId="{D508BB77-0308-4617-B149-F294A843CFF9}" type="presOf" srcId="{DFB8BEE2-74FA-4575-A68E-2E8A147A16C0}" destId="{E24340E4-DBB6-43B7-93AB-3F1DEF4B0AA5}" srcOrd="0" destOrd="0" presId="urn:microsoft.com/office/officeart/2005/8/layout/radial6"/>
    <dgm:cxn modelId="{D53663D7-2109-48FE-8CED-25DC4DDAE09A}" srcId="{755B939D-844B-4FBC-80AA-A0B3F9681636}" destId="{7A26D161-1D2F-4EAD-9C7D-5E8CE6CD5F68}" srcOrd="7" destOrd="0" parTransId="{200165EE-0C2C-4BAA-AB0D-BB2F3156B709}" sibTransId="{AF69EEED-5421-4AA1-96D5-26AFAAB7E93B}"/>
    <dgm:cxn modelId="{569BE4AC-2936-4866-9E7A-944B91B33E8D}" srcId="{755B939D-844B-4FBC-80AA-A0B3F9681636}" destId="{B239DD25-A6F5-4B95-B8E8-E05BABC9958A}" srcOrd="5" destOrd="0" parTransId="{DEC63156-D297-4DBA-96AB-3A2FCB93F390}" sibTransId="{4486B94E-75DC-4D1A-BC06-0A1A73D7E517}"/>
    <dgm:cxn modelId="{8499FF2F-1B14-4AAE-977B-85EBCE5ED90B}" type="presOf" srcId="{2F9C57B8-7E18-4722-918C-09FAFACBDE95}" destId="{D5F20A97-0FD1-451A-8F7D-26E3497EE478}" srcOrd="0" destOrd="0" presId="urn:microsoft.com/office/officeart/2005/8/layout/radial6"/>
    <dgm:cxn modelId="{40312FFE-656F-443F-B76F-8DBB8CFF66BA}" type="presOf" srcId="{BA310999-84B6-48DB-8478-0470136FF1B3}" destId="{AB74BFD5-2F99-4315-9574-8ADD990CA4D3}" srcOrd="0" destOrd="0" presId="urn:microsoft.com/office/officeart/2005/8/layout/radial6"/>
    <dgm:cxn modelId="{A4E4D72C-286F-4F72-B977-4E6460C60915}" type="presOf" srcId="{B0FF05B6-E22B-4D51-9704-CD8545ACE0C8}" destId="{D3AFBB9F-D4F8-4609-8E57-ACC44A711831}" srcOrd="0" destOrd="0" presId="urn:microsoft.com/office/officeart/2005/8/layout/radial6"/>
    <dgm:cxn modelId="{F41C575C-9530-4B0A-B430-5BEDE0CB48F2}" type="presOf" srcId="{B239DD25-A6F5-4B95-B8E8-E05BABC9958A}" destId="{352520AC-100D-44EF-A249-03D329AD6076}" srcOrd="0" destOrd="0" presId="urn:microsoft.com/office/officeart/2005/8/layout/radial6"/>
    <dgm:cxn modelId="{D83D6A5C-82BB-4842-94CA-68DEC49A447A}" type="presOf" srcId="{DCD9992E-ADD0-40B5-B925-E8919EB4CB14}" destId="{CB99F971-3AF4-4C58-966E-D53EEF0ECBD0}" srcOrd="0" destOrd="0" presId="urn:microsoft.com/office/officeart/2005/8/layout/radial6"/>
    <dgm:cxn modelId="{B848241B-2F3D-4A75-8FCA-DFC963E7D606}" srcId="{755B939D-844B-4FBC-80AA-A0B3F9681636}" destId="{6A908BB3-9F81-4C45-868A-44F750594DC1}" srcOrd="0" destOrd="0" parTransId="{5D7D9402-B031-4F8F-8EB8-21CC9533A3DA}" sibTransId="{A51F163D-771E-4EA0-A324-8154ED1663B4}"/>
    <dgm:cxn modelId="{9992C50A-F69F-4EC5-B4A2-59472208E65C}" srcId="{755B939D-844B-4FBC-80AA-A0B3F9681636}" destId="{71C3DCE5-AED3-4FA6-B2D4-DB81326192D1}" srcOrd="6" destOrd="0" parTransId="{E8FD82E8-380A-425C-9FD7-1521A590ACC1}" sibTransId="{34844D62-D04E-4349-AD20-43A90F8D263B}"/>
    <dgm:cxn modelId="{A4B75D2B-DB35-4A16-AFAA-5803D284B4FB}" type="presOf" srcId="{AF69EEED-5421-4AA1-96D5-26AFAAB7E93B}" destId="{5872922C-C96A-400E-919B-935611DC2D02}" srcOrd="0" destOrd="0" presId="urn:microsoft.com/office/officeart/2005/8/layout/radial6"/>
    <dgm:cxn modelId="{A95F644C-FA62-4330-A7C8-A79C3D38F173}" srcId="{755B939D-844B-4FBC-80AA-A0B3F9681636}" destId="{577E6430-CC8E-4755-AC4B-ADFBDAC31BD0}" srcOrd="3" destOrd="0" parTransId="{DD2560CE-ED67-49BF-A648-4B0EBD9F6840}" sibTransId="{DC468FF8-D85D-4541-AA04-423DEBEE95B8}"/>
    <dgm:cxn modelId="{8D6DBAE8-3072-47D4-895A-0DFACC1C00D6}" type="presOf" srcId="{755B939D-844B-4FBC-80AA-A0B3F9681636}" destId="{E2D5AF85-F71C-48BD-BD09-0F9F6713D648}" srcOrd="0" destOrd="0" presId="urn:microsoft.com/office/officeart/2005/8/layout/radial6"/>
    <dgm:cxn modelId="{E6165AF1-713F-4B21-9DBD-7EF4F711DB95}" type="presOf" srcId="{1B87D2B1-E504-460E-9723-1B8E7EF2793D}" destId="{D1C994DB-1B7A-4E86-8730-F0546DC3AC6E}" srcOrd="0" destOrd="0" presId="urn:microsoft.com/office/officeart/2005/8/layout/radial6"/>
    <dgm:cxn modelId="{468BE928-E677-466A-9E95-7BF581CC270E}" srcId="{755B939D-844B-4FBC-80AA-A0B3F9681636}" destId="{1B87D2B1-E504-460E-9723-1B8E7EF2793D}" srcOrd="4" destOrd="0" parTransId="{344900C5-3699-4CD0-825A-8914EEAF8186}" sibTransId="{DCD9992E-ADD0-40B5-B925-E8919EB4CB14}"/>
    <dgm:cxn modelId="{5F962DB4-2DA9-433F-97F8-3D11E7E6DA83}" type="presOf" srcId="{7A26D161-1D2F-4EAD-9C7D-5E8CE6CD5F68}" destId="{6C3A28AB-3A28-4C12-971A-48671E7D4C4E}" srcOrd="0" destOrd="0" presId="urn:microsoft.com/office/officeart/2005/8/layout/radial6"/>
    <dgm:cxn modelId="{D135E0E6-99DD-4A20-A2EB-402AC92E38A4}" type="presOf" srcId="{71C3DCE5-AED3-4FA6-B2D4-DB81326192D1}" destId="{8403B578-65E4-4DDC-8BA8-A2A7D49A1B0D}" srcOrd="0" destOrd="0" presId="urn:microsoft.com/office/officeart/2005/8/layout/radial6"/>
    <dgm:cxn modelId="{8C642EF6-7595-4C89-B3CF-9BBA3C87606C}" srcId="{2F9C57B8-7E18-4722-918C-09FAFACBDE95}" destId="{755B939D-844B-4FBC-80AA-A0B3F9681636}" srcOrd="0" destOrd="0" parTransId="{267595F3-B39D-44DC-86FF-D344D3DD0D46}" sibTransId="{B181E876-B41C-43EC-A2DE-C79D47D198F3}"/>
    <dgm:cxn modelId="{C60C3267-EC8E-45A4-9398-6A6D2CE68216}" type="presOf" srcId="{577E6430-CC8E-4755-AC4B-ADFBDAC31BD0}" destId="{EBD57DEB-7B34-443D-B467-BD6D7990C73D}" srcOrd="0" destOrd="0" presId="urn:microsoft.com/office/officeart/2005/8/layout/radial6"/>
    <dgm:cxn modelId="{291D3AEA-A8C3-4AF7-A0F0-0C14D62281D9}" type="presParOf" srcId="{D5F20A97-0FD1-451A-8F7D-26E3497EE478}" destId="{E2D5AF85-F71C-48BD-BD09-0F9F6713D648}" srcOrd="0" destOrd="0" presId="urn:microsoft.com/office/officeart/2005/8/layout/radial6"/>
    <dgm:cxn modelId="{96C58031-9BDC-4A4B-B93A-A66392F7D5D3}" type="presParOf" srcId="{D5F20A97-0FD1-451A-8F7D-26E3497EE478}" destId="{84A1B793-6B64-4EE6-B2E4-6BA1E52E29E8}" srcOrd="1" destOrd="0" presId="urn:microsoft.com/office/officeart/2005/8/layout/radial6"/>
    <dgm:cxn modelId="{026C5399-FDCA-4B04-85F0-842DDF7FC216}" type="presParOf" srcId="{D5F20A97-0FD1-451A-8F7D-26E3497EE478}" destId="{E0CE2F9E-22F3-466D-B55C-129CA0A5B03D}" srcOrd="2" destOrd="0" presId="urn:microsoft.com/office/officeart/2005/8/layout/radial6"/>
    <dgm:cxn modelId="{5C22EDDA-8E61-4A05-B63E-3373389CA799}" type="presParOf" srcId="{D5F20A97-0FD1-451A-8F7D-26E3497EE478}" destId="{90059F53-82D0-4498-8363-C7492E50BFF7}" srcOrd="3" destOrd="0" presId="urn:microsoft.com/office/officeart/2005/8/layout/radial6"/>
    <dgm:cxn modelId="{73BA1724-47CB-48DF-89AF-4799DE4933EB}" type="presParOf" srcId="{D5F20A97-0FD1-451A-8F7D-26E3497EE478}" destId="{E24340E4-DBB6-43B7-93AB-3F1DEF4B0AA5}" srcOrd="4" destOrd="0" presId="urn:microsoft.com/office/officeart/2005/8/layout/radial6"/>
    <dgm:cxn modelId="{C711821B-1A9E-43E3-A53C-ACCDEA342221}" type="presParOf" srcId="{D5F20A97-0FD1-451A-8F7D-26E3497EE478}" destId="{74C21184-D304-41F3-912C-91B0AA3BF10E}" srcOrd="5" destOrd="0" presId="urn:microsoft.com/office/officeart/2005/8/layout/radial6"/>
    <dgm:cxn modelId="{D2FB45F5-2E07-46A6-A785-4E6E8901A505}" type="presParOf" srcId="{D5F20A97-0FD1-451A-8F7D-26E3497EE478}" destId="{D3AFBB9F-D4F8-4609-8E57-ACC44A711831}" srcOrd="6" destOrd="0" presId="urn:microsoft.com/office/officeart/2005/8/layout/radial6"/>
    <dgm:cxn modelId="{1016995C-229C-46EC-AF75-137C946ABD19}" type="presParOf" srcId="{D5F20A97-0FD1-451A-8F7D-26E3497EE478}" destId="{AB74BFD5-2F99-4315-9574-8ADD990CA4D3}" srcOrd="7" destOrd="0" presId="urn:microsoft.com/office/officeart/2005/8/layout/radial6"/>
    <dgm:cxn modelId="{2FA9DA02-1B58-4065-A6D5-95D70AD0671A}" type="presParOf" srcId="{D5F20A97-0FD1-451A-8F7D-26E3497EE478}" destId="{8D26C056-BEA4-41F9-9C84-8912E8EE954A}" srcOrd="8" destOrd="0" presId="urn:microsoft.com/office/officeart/2005/8/layout/radial6"/>
    <dgm:cxn modelId="{B1CE0B0F-DC1E-45CE-B3AE-A6309E95B22C}" type="presParOf" srcId="{D5F20A97-0FD1-451A-8F7D-26E3497EE478}" destId="{FB6E43E9-60AE-44A9-B98C-D87B060C5680}" srcOrd="9" destOrd="0" presId="urn:microsoft.com/office/officeart/2005/8/layout/radial6"/>
    <dgm:cxn modelId="{3971F60F-7D57-4C43-A50E-28346F88C4BD}" type="presParOf" srcId="{D5F20A97-0FD1-451A-8F7D-26E3497EE478}" destId="{EBD57DEB-7B34-443D-B467-BD6D7990C73D}" srcOrd="10" destOrd="0" presId="urn:microsoft.com/office/officeart/2005/8/layout/radial6"/>
    <dgm:cxn modelId="{B194AAF1-0B41-491D-B325-9D4227DF74FA}" type="presParOf" srcId="{D5F20A97-0FD1-451A-8F7D-26E3497EE478}" destId="{6363C786-5345-42C3-8EC5-D8423F91D03A}" srcOrd="11" destOrd="0" presId="urn:microsoft.com/office/officeart/2005/8/layout/radial6"/>
    <dgm:cxn modelId="{CB0EA368-7639-4E71-B220-23356A88CD48}" type="presParOf" srcId="{D5F20A97-0FD1-451A-8F7D-26E3497EE478}" destId="{190A53F2-23FE-489B-B66F-F30A6E72A927}" srcOrd="12" destOrd="0" presId="urn:microsoft.com/office/officeart/2005/8/layout/radial6"/>
    <dgm:cxn modelId="{40F3634C-14B7-4C2F-B4A5-857DFFE1F4BE}" type="presParOf" srcId="{D5F20A97-0FD1-451A-8F7D-26E3497EE478}" destId="{D1C994DB-1B7A-4E86-8730-F0546DC3AC6E}" srcOrd="13" destOrd="0" presId="urn:microsoft.com/office/officeart/2005/8/layout/radial6"/>
    <dgm:cxn modelId="{4A52423D-1E71-441C-AF36-E25884695DCC}" type="presParOf" srcId="{D5F20A97-0FD1-451A-8F7D-26E3497EE478}" destId="{9525C3BB-F4BC-4A71-BE5F-A57CCF3F4E4C}" srcOrd="14" destOrd="0" presId="urn:microsoft.com/office/officeart/2005/8/layout/radial6"/>
    <dgm:cxn modelId="{4F898DE4-EDF5-4976-892F-C3EC92B62903}" type="presParOf" srcId="{D5F20A97-0FD1-451A-8F7D-26E3497EE478}" destId="{CB99F971-3AF4-4C58-966E-D53EEF0ECBD0}" srcOrd="15" destOrd="0" presId="urn:microsoft.com/office/officeart/2005/8/layout/radial6"/>
    <dgm:cxn modelId="{569F8255-96CC-42E8-BA4E-222529B68FFA}" type="presParOf" srcId="{D5F20A97-0FD1-451A-8F7D-26E3497EE478}" destId="{352520AC-100D-44EF-A249-03D329AD6076}" srcOrd="16" destOrd="0" presId="urn:microsoft.com/office/officeart/2005/8/layout/radial6"/>
    <dgm:cxn modelId="{2C1A79D8-3652-41EA-8233-2688C9D7BE37}" type="presParOf" srcId="{D5F20A97-0FD1-451A-8F7D-26E3497EE478}" destId="{8D277751-AC4F-4A21-807C-7BC2C9C6CCE8}" srcOrd="17" destOrd="0" presId="urn:microsoft.com/office/officeart/2005/8/layout/radial6"/>
    <dgm:cxn modelId="{E8181C86-6ED7-4151-94BE-6311F41AB461}" type="presParOf" srcId="{D5F20A97-0FD1-451A-8F7D-26E3497EE478}" destId="{ABE1CAEA-2C64-4DC2-8DEB-7B6DE215341E}" srcOrd="18" destOrd="0" presId="urn:microsoft.com/office/officeart/2005/8/layout/radial6"/>
    <dgm:cxn modelId="{1C6C210E-45F4-41D1-9ABF-996517CC2CC8}" type="presParOf" srcId="{D5F20A97-0FD1-451A-8F7D-26E3497EE478}" destId="{8403B578-65E4-4DDC-8BA8-A2A7D49A1B0D}" srcOrd="19" destOrd="0" presId="urn:microsoft.com/office/officeart/2005/8/layout/radial6"/>
    <dgm:cxn modelId="{75C9F015-8B33-41FA-B957-7FA1BA0E82B2}" type="presParOf" srcId="{D5F20A97-0FD1-451A-8F7D-26E3497EE478}" destId="{75A13358-2C50-4106-A5E2-FD0319E13C48}" srcOrd="20" destOrd="0" presId="urn:microsoft.com/office/officeart/2005/8/layout/radial6"/>
    <dgm:cxn modelId="{F1B5EB57-4A8F-453E-BF5E-314B3B75C0D1}" type="presParOf" srcId="{D5F20A97-0FD1-451A-8F7D-26E3497EE478}" destId="{B0D545AC-0B85-4268-BE16-48C7CB46C9C7}" srcOrd="21" destOrd="0" presId="urn:microsoft.com/office/officeart/2005/8/layout/radial6"/>
    <dgm:cxn modelId="{D67F89AF-C35C-46D8-B847-6975D36AE7D1}" type="presParOf" srcId="{D5F20A97-0FD1-451A-8F7D-26E3497EE478}" destId="{6C3A28AB-3A28-4C12-971A-48671E7D4C4E}" srcOrd="22" destOrd="0" presId="urn:microsoft.com/office/officeart/2005/8/layout/radial6"/>
    <dgm:cxn modelId="{15D98815-B11F-43D0-8F1D-1977C92A46EE}" type="presParOf" srcId="{D5F20A97-0FD1-451A-8F7D-26E3497EE478}" destId="{5588643B-A851-4BA6-AC27-6DF621445F13}" srcOrd="23" destOrd="0" presId="urn:microsoft.com/office/officeart/2005/8/layout/radial6"/>
    <dgm:cxn modelId="{DB6CFB73-C1D9-432D-A2BA-A23584A23A7A}" type="presParOf" srcId="{D5F20A97-0FD1-451A-8F7D-26E3497EE478}" destId="{5872922C-C96A-400E-919B-935611DC2D0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CE051-601F-489E-81D7-352B1657A6B8}">
      <dsp:nvSpPr>
        <dsp:cNvPr id="0" name=""/>
        <dsp:cNvSpPr/>
      </dsp:nvSpPr>
      <dsp:spPr>
        <a:xfrm>
          <a:off x="2348877" y="35323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8000" kern="1200" dirty="0" smtClean="0"/>
            <a:t>+</a:t>
          </a:r>
          <a:endParaRPr lang="sl-SI" sz="8000" kern="1200" dirty="0"/>
        </a:p>
      </dsp:txBody>
      <dsp:txXfrm>
        <a:off x="2381618" y="68064"/>
        <a:ext cx="1946644" cy="1052366"/>
      </dsp:txXfrm>
    </dsp:sp>
    <dsp:sp modelId="{731E4907-BAB6-434A-BFC7-83A78A2B9CCD}">
      <dsp:nvSpPr>
        <dsp:cNvPr id="0" name=""/>
        <dsp:cNvSpPr/>
      </dsp:nvSpPr>
      <dsp:spPr>
        <a:xfrm>
          <a:off x="5019139" y="0"/>
          <a:ext cx="2012126" cy="11178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600" kern="1200" dirty="0" smtClean="0"/>
            <a:t>-</a:t>
          </a:r>
          <a:endParaRPr lang="sl-SI" sz="9600" kern="1200" dirty="0"/>
        </a:p>
      </dsp:txBody>
      <dsp:txXfrm>
        <a:off x="5051880" y="32741"/>
        <a:ext cx="1946644" cy="1052366"/>
      </dsp:txXfrm>
    </dsp:sp>
    <dsp:sp modelId="{EBA530E6-B5A1-4D98-8F09-406EC45A3962}">
      <dsp:nvSpPr>
        <dsp:cNvPr id="0" name=""/>
        <dsp:cNvSpPr/>
      </dsp:nvSpPr>
      <dsp:spPr>
        <a:xfrm>
          <a:off x="4152807" y="4750854"/>
          <a:ext cx="838386" cy="838386"/>
        </a:xfrm>
        <a:prstGeom prst="triangle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99086-BA75-47F0-BEBC-87D99BD098E0}">
      <dsp:nvSpPr>
        <dsp:cNvPr id="0" name=""/>
        <dsp:cNvSpPr/>
      </dsp:nvSpPr>
      <dsp:spPr>
        <a:xfrm rot="240000">
          <a:off x="2056073" y="4391596"/>
          <a:ext cx="5031852" cy="351861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2A7DE-E1CA-4E0C-B026-EEFF6B1B3325}">
      <dsp:nvSpPr>
        <dsp:cNvPr id="0" name=""/>
        <dsp:cNvSpPr/>
      </dsp:nvSpPr>
      <dsp:spPr>
        <a:xfrm rot="240000">
          <a:off x="5045488" y="2976856"/>
          <a:ext cx="2071212" cy="14687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MANJŠE MOŽNOSTI SPREJEMA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(tudi prostovoljnega)</a:t>
          </a:r>
          <a:endParaRPr lang="sl-SI" sz="1600" kern="1200" dirty="0"/>
        </a:p>
      </dsp:txBody>
      <dsp:txXfrm>
        <a:off x="5117189" y="3048557"/>
        <a:ext cx="1927810" cy="1325396"/>
      </dsp:txXfrm>
    </dsp:sp>
    <dsp:sp modelId="{CBBE42FE-64D3-4416-9073-05F292B60D50}">
      <dsp:nvSpPr>
        <dsp:cNvPr id="0" name=""/>
        <dsp:cNvSpPr/>
      </dsp:nvSpPr>
      <dsp:spPr>
        <a:xfrm rot="240000">
          <a:off x="5157273" y="1456582"/>
          <a:ext cx="2071212" cy="1468798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…</a:t>
          </a:r>
          <a:endParaRPr lang="sl-SI" sz="2600" kern="1200" dirty="0"/>
        </a:p>
      </dsp:txBody>
      <dsp:txXfrm>
        <a:off x="5228974" y="1528283"/>
        <a:ext cx="1927810" cy="1325396"/>
      </dsp:txXfrm>
    </dsp:sp>
    <dsp:sp modelId="{B1207E4B-BE3E-4653-8B8F-1659AF25F85F}">
      <dsp:nvSpPr>
        <dsp:cNvPr id="0" name=""/>
        <dsp:cNvSpPr/>
      </dsp:nvSpPr>
      <dsp:spPr>
        <a:xfrm rot="240000">
          <a:off x="2167030" y="2775643"/>
          <a:ext cx="2071212" cy="146879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OBRAVNAVA V SKUPNOSTI</a:t>
          </a:r>
          <a:endParaRPr lang="sl-SI" sz="2600" kern="1200" dirty="0"/>
        </a:p>
      </dsp:txBody>
      <dsp:txXfrm>
        <a:off x="2238731" y="2847344"/>
        <a:ext cx="1927810" cy="1325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6C65F-5C19-41E1-BAA6-E2A31FAC3612}">
      <dsp:nvSpPr>
        <dsp:cNvPr id="0" name=""/>
        <dsp:cNvSpPr/>
      </dsp:nvSpPr>
      <dsp:spPr>
        <a:xfrm>
          <a:off x="1944203" y="540064"/>
          <a:ext cx="6624750" cy="6844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>
              <a:solidFill>
                <a:srgbClr val="FF0000"/>
              </a:solidFill>
            </a:rPr>
            <a:t>Dodatno razlikuje: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		</a:t>
          </a:r>
          <a:r>
            <a:rPr lang="sl-SI" sz="1500" b="0" kern="1200" dirty="0" smtClean="0"/>
            <a:t>duševna – telesna bolezen </a:t>
          </a:r>
          <a:r>
            <a:rPr lang="sl-SI" sz="1500" b="1" kern="1200" dirty="0" smtClean="0">
              <a:sym typeface="Wingdings" pitchFamily="2" charset="2"/>
            </a:rPr>
            <a:t></a:t>
          </a:r>
          <a:r>
            <a:rPr lang="sl-SI" sz="1500" b="1" kern="1200" dirty="0" smtClean="0"/>
            <a:t>DUŠEVNI –  TELESNI BOLNIK</a:t>
          </a:r>
        </a:p>
      </dsp:txBody>
      <dsp:txXfrm>
        <a:off x="1977615" y="573476"/>
        <a:ext cx="6557926" cy="617626"/>
      </dsp:txXfrm>
    </dsp:sp>
    <dsp:sp modelId="{26DA17D6-1E2E-4D2D-BEEF-9489464E1D9B}">
      <dsp:nvSpPr>
        <dsp:cNvPr id="0" name=""/>
        <dsp:cNvSpPr/>
      </dsp:nvSpPr>
      <dsp:spPr>
        <a:xfrm>
          <a:off x="0" y="1200767"/>
          <a:ext cx="8784976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200" kern="1200" dirty="0"/>
        </a:p>
      </dsp:txBody>
      <dsp:txXfrm>
        <a:off x="0" y="1200767"/>
        <a:ext cx="8784976" cy="248400"/>
      </dsp:txXfrm>
    </dsp:sp>
    <dsp:sp modelId="{048F6C21-97CA-474A-9F4D-B9232E67C74F}">
      <dsp:nvSpPr>
        <dsp:cNvPr id="0" name=""/>
        <dsp:cNvSpPr/>
      </dsp:nvSpPr>
      <dsp:spPr>
        <a:xfrm>
          <a:off x="432045" y="2483908"/>
          <a:ext cx="6480676" cy="684443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0" kern="1200" dirty="0" smtClean="0"/>
            <a:t>Osebe s težavami v duševnem zdravju  </a:t>
          </a:r>
          <a:r>
            <a:rPr lang="sl-SI" sz="1500" b="1" kern="1200" dirty="0" smtClean="0"/>
            <a:t>”varuje” pred psihiatri/psihiatrijo</a:t>
          </a:r>
          <a:endParaRPr lang="sl-SI" sz="1500" b="1" kern="1200" dirty="0"/>
        </a:p>
      </dsp:txBody>
      <dsp:txXfrm>
        <a:off x="465457" y="2517320"/>
        <a:ext cx="6413852" cy="617619"/>
      </dsp:txXfrm>
    </dsp:sp>
    <dsp:sp modelId="{CCB85F6B-85C9-4D38-9F83-72ED0F8CCD5E}">
      <dsp:nvSpPr>
        <dsp:cNvPr id="0" name=""/>
        <dsp:cNvSpPr/>
      </dsp:nvSpPr>
      <dsp:spPr>
        <a:xfrm>
          <a:off x="0" y="2133610"/>
          <a:ext cx="8784976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200" kern="1200" dirty="0"/>
        </a:p>
      </dsp:txBody>
      <dsp:txXfrm>
        <a:off x="0" y="2133610"/>
        <a:ext cx="8784976" cy="248400"/>
      </dsp:txXfrm>
    </dsp:sp>
    <dsp:sp modelId="{D8D0B848-5ED4-4061-922B-F8CE0F775A61}">
      <dsp:nvSpPr>
        <dsp:cNvPr id="0" name=""/>
        <dsp:cNvSpPr/>
      </dsp:nvSpPr>
      <dsp:spPr>
        <a:xfrm>
          <a:off x="0" y="1476531"/>
          <a:ext cx="8784976" cy="684450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0" kern="1200" dirty="0" smtClean="0"/>
            <a:t>O pravici do zdravljenja odločajo sodišča/sodniki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0" kern="1200" dirty="0" smtClean="0">
              <a:sym typeface="Wingdings" pitchFamily="2" charset="2"/>
            </a:rPr>
            <a:t>				</a:t>
          </a:r>
          <a:r>
            <a:rPr lang="sl-SI" sz="1500" b="1" kern="1200" dirty="0" smtClean="0">
              <a:sym typeface="Wingdings" pitchFamily="2" charset="2"/>
            </a:rPr>
            <a:t> </a:t>
          </a:r>
          <a:r>
            <a:rPr lang="sl-SI" sz="1500" b="1" kern="1200" dirty="0" smtClean="0"/>
            <a:t>Zdravnikom-specialistom jemlje kompetenco strokovne presoje</a:t>
          </a:r>
          <a:r>
            <a:rPr lang="sl-SI" sz="1500" kern="1200" dirty="0" smtClean="0"/>
            <a:t>                                                                                   </a:t>
          </a:r>
          <a:endParaRPr lang="sl-SI" sz="1500" kern="1200" dirty="0"/>
        </a:p>
      </dsp:txBody>
      <dsp:txXfrm>
        <a:off x="33412" y="1509943"/>
        <a:ext cx="8718152" cy="617626"/>
      </dsp:txXfrm>
    </dsp:sp>
    <dsp:sp modelId="{02726B84-555E-4E3D-85A2-A2C9E8FF1EAA}">
      <dsp:nvSpPr>
        <dsp:cNvPr id="0" name=""/>
        <dsp:cNvSpPr/>
      </dsp:nvSpPr>
      <dsp:spPr>
        <a:xfrm>
          <a:off x="0" y="2628658"/>
          <a:ext cx="8784976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200" kern="1200" dirty="0"/>
        </a:p>
      </dsp:txBody>
      <dsp:txXfrm>
        <a:off x="0" y="2628658"/>
        <a:ext cx="8784976" cy="248400"/>
      </dsp:txXfrm>
    </dsp:sp>
    <dsp:sp modelId="{7348D7AD-D7EF-40C0-B564-B593515CE780}">
      <dsp:nvSpPr>
        <dsp:cNvPr id="0" name=""/>
        <dsp:cNvSpPr/>
      </dsp:nvSpPr>
      <dsp:spPr>
        <a:xfrm>
          <a:off x="3240338" y="3348369"/>
          <a:ext cx="4032479" cy="684450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VEČ </a:t>
          </a:r>
          <a:r>
            <a:rPr lang="sl-SI" sz="1500" b="0" kern="1200" dirty="0" smtClean="0"/>
            <a:t>administracije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0" kern="1200" dirty="0" smtClean="0">
              <a:sym typeface="Wingdings" pitchFamily="2" charset="2"/>
            </a:rPr>
            <a:t>		      </a:t>
          </a:r>
          <a:r>
            <a:rPr lang="sl-SI" sz="1500" b="0" kern="1200" dirty="0" smtClean="0">
              <a:solidFill>
                <a:srgbClr val="FF0000"/>
              </a:solidFill>
              <a:sym typeface="Wingdings" pitchFamily="2" charset="2"/>
            </a:rPr>
            <a:t> </a:t>
          </a:r>
          <a:r>
            <a:rPr lang="sl-SI" sz="1500" b="1" kern="1200" dirty="0" smtClean="0">
              <a:solidFill>
                <a:srgbClr val="FF0000"/>
              </a:solidFill>
              <a:sym typeface="Wingdings" pitchFamily="2" charset="2"/>
            </a:rPr>
            <a:t>MANJ</a:t>
          </a:r>
          <a:r>
            <a:rPr lang="sl-SI" sz="1500" b="1" kern="1200" dirty="0" smtClean="0">
              <a:solidFill>
                <a:srgbClr val="FF0000"/>
              </a:solidFill>
            </a:rPr>
            <a:t> časa za bolnika</a:t>
          </a:r>
          <a:endParaRPr lang="sl-SI" sz="1500" b="1" kern="1200" dirty="0">
            <a:solidFill>
              <a:srgbClr val="FF0000"/>
            </a:solidFill>
          </a:endParaRPr>
        </a:p>
      </dsp:txBody>
      <dsp:txXfrm>
        <a:off x="3273750" y="3381781"/>
        <a:ext cx="3965655" cy="617626"/>
      </dsp:txXfrm>
    </dsp:sp>
    <dsp:sp modelId="{3A2DA6A4-4D35-4AC0-BFD0-73C83AF4D853}">
      <dsp:nvSpPr>
        <dsp:cNvPr id="0" name=""/>
        <dsp:cNvSpPr/>
      </dsp:nvSpPr>
      <dsp:spPr>
        <a:xfrm>
          <a:off x="0" y="3999310"/>
          <a:ext cx="8784976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200" kern="1200" dirty="0"/>
        </a:p>
      </dsp:txBody>
      <dsp:txXfrm>
        <a:off x="0" y="3999310"/>
        <a:ext cx="8784976" cy="248400"/>
      </dsp:txXfrm>
    </dsp:sp>
    <dsp:sp modelId="{9D0007AD-9312-4679-B903-D6F9411E8DBE}">
      <dsp:nvSpPr>
        <dsp:cNvPr id="0" name=""/>
        <dsp:cNvSpPr/>
      </dsp:nvSpPr>
      <dsp:spPr>
        <a:xfrm>
          <a:off x="0" y="4247710"/>
          <a:ext cx="8784976" cy="684450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0" kern="1200" dirty="0" smtClean="0"/>
            <a:t>Zapleteni, težko razumljivi/razložljivi postopki, podpisi …  	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0" kern="1200" dirty="0" smtClean="0"/>
            <a:t>                            					 </a:t>
          </a:r>
          <a:r>
            <a:rPr lang="sl-SI" sz="1500" b="0" kern="1200" dirty="0" smtClean="0">
              <a:solidFill>
                <a:srgbClr val="7030A0"/>
              </a:solidFill>
              <a:sym typeface="Wingdings" pitchFamily="2" charset="2"/>
            </a:rPr>
            <a:t></a:t>
          </a:r>
          <a:r>
            <a:rPr lang="sl-SI" sz="1500" b="1" kern="1200" dirty="0" smtClean="0">
              <a:solidFill>
                <a:srgbClr val="7030A0"/>
              </a:solidFill>
            </a:rPr>
            <a:t> dodatno zmedeni, prestrašeni, nezaupljivi bolniki</a:t>
          </a:r>
          <a:endParaRPr lang="sl-SI" sz="1500" b="1" kern="1200" dirty="0">
            <a:solidFill>
              <a:srgbClr val="7030A0"/>
            </a:solidFill>
          </a:endParaRPr>
        </a:p>
      </dsp:txBody>
      <dsp:txXfrm>
        <a:off x="33412" y="4281122"/>
        <a:ext cx="8718152" cy="617626"/>
      </dsp:txXfrm>
    </dsp:sp>
    <dsp:sp modelId="{A90E62BF-54E9-4496-AAA5-90F157B89515}">
      <dsp:nvSpPr>
        <dsp:cNvPr id="0" name=""/>
        <dsp:cNvSpPr/>
      </dsp:nvSpPr>
      <dsp:spPr>
        <a:xfrm>
          <a:off x="0" y="4932160"/>
          <a:ext cx="8784976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200" kern="1200" dirty="0"/>
        </a:p>
      </dsp:txBody>
      <dsp:txXfrm>
        <a:off x="0" y="4932160"/>
        <a:ext cx="8784976" cy="248400"/>
      </dsp:txXfrm>
    </dsp:sp>
    <dsp:sp modelId="{3B8E4352-6670-40DD-95D3-D42AFDF0E395}">
      <dsp:nvSpPr>
        <dsp:cNvPr id="0" name=""/>
        <dsp:cNvSpPr/>
      </dsp:nvSpPr>
      <dsp:spPr>
        <a:xfrm>
          <a:off x="360008" y="5148569"/>
          <a:ext cx="7488840" cy="68445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0" kern="1200" dirty="0" smtClean="0"/>
            <a:t>Višji prag možnosti sprejema – tudi prostovoljnega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0" kern="1200" dirty="0" smtClean="0"/>
            <a:t>   				</a:t>
          </a:r>
          <a:r>
            <a:rPr lang="sl-SI" sz="1500" b="0" kern="1200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sl-SI" sz="1500" b="1" kern="1200" dirty="0" smtClean="0">
              <a:solidFill>
                <a:schemeClr val="tx1"/>
              </a:solidFill>
            </a:rPr>
            <a:t> OMEJEVANJE PRAVICE DO ZDRAVLJENJA – ZDRAVJA </a:t>
          </a:r>
          <a:endParaRPr lang="sl-SI" sz="1500" b="1" kern="1200" dirty="0">
            <a:solidFill>
              <a:schemeClr val="tx1"/>
            </a:solidFill>
          </a:endParaRPr>
        </a:p>
      </dsp:txBody>
      <dsp:txXfrm>
        <a:off x="393420" y="5181981"/>
        <a:ext cx="7422016" cy="617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28C51-9EB9-4794-A510-06B32254D952}">
      <dsp:nvSpPr>
        <dsp:cNvPr id="0" name=""/>
        <dsp:cNvSpPr/>
      </dsp:nvSpPr>
      <dsp:spPr>
        <a:xfrm>
          <a:off x="0" y="0"/>
          <a:ext cx="7143193" cy="12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i="0" kern="1200" dirty="0" smtClean="0">
              <a:solidFill>
                <a:srgbClr val="FF0000"/>
              </a:solidFill>
            </a:rPr>
            <a:t>* </a:t>
          </a:r>
          <a:r>
            <a:rPr lang="sl-SI" sz="2400" b="1" i="0" kern="1200" dirty="0" smtClean="0">
              <a:solidFill>
                <a:srgbClr val="FFFF00"/>
              </a:solidFill>
            </a:rPr>
            <a:t> </a:t>
          </a:r>
          <a:r>
            <a:rPr lang="sl-SI" sz="2400" i="0" kern="1200" dirty="0" smtClean="0"/>
            <a:t>ZAGOTAVLJANJE VARNOSTI </a:t>
          </a:r>
          <a:r>
            <a:rPr lang="sl-SI" sz="2400" i="0" kern="1200" dirty="0" smtClean="0">
              <a:sym typeface="Wingdings" pitchFamily="2" charset="2"/>
            </a:rPr>
            <a:t></a:t>
          </a:r>
          <a:r>
            <a:rPr lang="sl-SI" sz="2400" i="0" kern="1200" dirty="0" smtClean="0"/>
            <a:t>      			</a:t>
          </a:r>
          <a:r>
            <a:rPr lang="sl-SI" sz="2400" b="1" i="0" kern="1200" dirty="0" smtClean="0"/>
            <a:t>VARNO ZDRAVLJENJE</a:t>
          </a:r>
          <a:endParaRPr lang="sl-SI" sz="2400" b="1" i="0" kern="1200" dirty="0"/>
        </a:p>
      </dsp:txBody>
      <dsp:txXfrm>
        <a:off x="35263" y="35263"/>
        <a:ext cx="5742276" cy="1133447"/>
      </dsp:txXfrm>
    </dsp:sp>
    <dsp:sp modelId="{274CA72C-89E9-4016-A214-CD1A69FF77B0}">
      <dsp:nvSpPr>
        <dsp:cNvPr id="0" name=""/>
        <dsp:cNvSpPr/>
      </dsp:nvSpPr>
      <dsp:spPr>
        <a:xfrm>
          <a:off x="598242" y="1422878"/>
          <a:ext cx="7143193" cy="12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i="0" kern="1200" dirty="0" smtClean="0">
              <a:solidFill>
                <a:srgbClr val="FF0000"/>
              </a:solidFill>
              <a:latin typeface="+mn-lt"/>
            </a:rPr>
            <a:t>* </a:t>
          </a:r>
          <a:r>
            <a:rPr lang="sl-SI" sz="2500" b="1" i="0" kern="1200" dirty="0" smtClean="0">
              <a:latin typeface="+mn-lt"/>
            </a:rPr>
            <a:t>NUJNI </a:t>
          </a:r>
          <a:r>
            <a:rPr lang="sl-SI" sz="2500" i="0" kern="1200" dirty="0" smtClean="0">
              <a:latin typeface="+mn-lt"/>
            </a:rPr>
            <a:t>DIAGNOSTIČNI POSTOPKI</a:t>
          </a:r>
          <a:endParaRPr lang="sl-SI" sz="2500" i="0" kern="1200" dirty="0">
            <a:latin typeface="+mn-lt"/>
          </a:endParaRPr>
        </a:p>
      </dsp:txBody>
      <dsp:txXfrm>
        <a:off x="633505" y="1458141"/>
        <a:ext cx="5691842" cy="1133447"/>
      </dsp:txXfrm>
    </dsp:sp>
    <dsp:sp modelId="{B2F625D6-4022-48FB-A7A1-6B6F41D1AE8D}">
      <dsp:nvSpPr>
        <dsp:cNvPr id="0" name=""/>
        <dsp:cNvSpPr/>
      </dsp:nvSpPr>
      <dsp:spPr>
        <a:xfrm>
          <a:off x="1187555" y="2845756"/>
          <a:ext cx="7143193" cy="12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i="0" kern="1200" dirty="0" smtClean="0">
              <a:solidFill>
                <a:srgbClr val="FF0000"/>
              </a:solidFill>
            </a:rPr>
            <a:t>*  </a:t>
          </a:r>
          <a:r>
            <a:rPr lang="sl-SI" sz="2500" i="0" kern="1200" dirty="0" smtClean="0"/>
            <a:t>UVEDBA MEDIKAMENTOZNE TERAPIJE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b="1" i="0" kern="1200" dirty="0" smtClean="0"/>
            <a:t>                     POD ZDRAVNIŠKO KONTROLO</a:t>
          </a:r>
          <a:endParaRPr lang="sl-SI" sz="2500" b="1" i="0" kern="1200" dirty="0"/>
        </a:p>
      </dsp:txBody>
      <dsp:txXfrm>
        <a:off x="1222818" y="2881019"/>
        <a:ext cx="5700771" cy="1133447"/>
      </dsp:txXfrm>
    </dsp:sp>
    <dsp:sp modelId="{ED305D97-8F7F-403E-8A83-51C38B7837C6}">
      <dsp:nvSpPr>
        <dsp:cNvPr id="0" name=""/>
        <dsp:cNvSpPr/>
      </dsp:nvSpPr>
      <dsp:spPr>
        <a:xfrm>
          <a:off x="1785798" y="4340643"/>
          <a:ext cx="7143193" cy="105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b="1" i="0" kern="1200" dirty="0" smtClean="0"/>
            <a:t> </a:t>
          </a:r>
          <a:r>
            <a:rPr lang="sl-SI" sz="2500" b="1" i="0" kern="1200" dirty="0" smtClean="0">
              <a:solidFill>
                <a:srgbClr val="FF0000"/>
              </a:solidFill>
            </a:rPr>
            <a:t>*   </a:t>
          </a:r>
          <a:r>
            <a:rPr lang="sl-SI" sz="2500" b="1" i="0" kern="1200" dirty="0" smtClean="0">
              <a:solidFill>
                <a:schemeClr val="tx1"/>
              </a:solidFill>
            </a:rPr>
            <a:t>SOOČENJE </a:t>
          </a:r>
          <a:r>
            <a:rPr lang="sl-SI" sz="2500" b="0" i="0" kern="1200" dirty="0" smtClean="0">
              <a:solidFill>
                <a:schemeClr val="tx1"/>
              </a:solidFill>
            </a:rPr>
            <a:t>Z BOLEZNIJO </a:t>
          </a:r>
          <a:r>
            <a:rPr lang="sl-SI" sz="2500" b="1" i="0" kern="1200" dirty="0" smtClean="0">
              <a:solidFill>
                <a:schemeClr val="tx1"/>
              </a:solidFill>
            </a:rPr>
            <a:t>–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b="1" i="0" kern="1200" dirty="0" smtClean="0">
              <a:solidFill>
                <a:schemeClr val="tx1"/>
              </a:solidFill>
            </a:rPr>
            <a:t>                      </a:t>
          </a:r>
          <a:r>
            <a:rPr lang="sl-SI" sz="2500" b="0" i="0" kern="1200" dirty="0" smtClean="0">
              <a:solidFill>
                <a:schemeClr val="tx1"/>
              </a:solidFill>
            </a:rPr>
            <a:t>KRITIČEN ODNOS DO BOLEZNI</a:t>
          </a:r>
          <a:endParaRPr lang="sl-SI" sz="2500" b="0" i="0" kern="1200" dirty="0" smtClean="0">
            <a:sym typeface="Wingdings" pitchFamily="2" charset="2"/>
          </a:endParaRPr>
        </a:p>
      </dsp:txBody>
      <dsp:txXfrm>
        <a:off x="1816843" y="4371688"/>
        <a:ext cx="5700278" cy="997864"/>
      </dsp:txXfrm>
    </dsp:sp>
    <dsp:sp modelId="{32B82145-1CAA-4003-BC80-606C6E5DEC29}">
      <dsp:nvSpPr>
        <dsp:cNvPr id="0" name=""/>
        <dsp:cNvSpPr/>
      </dsp:nvSpPr>
      <dsp:spPr>
        <a:xfrm>
          <a:off x="6360610" y="922134"/>
          <a:ext cx="782582" cy="782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500" kern="1200"/>
        </a:p>
      </dsp:txBody>
      <dsp:txXfrm>
        <a:off x="6536691" y="922134"/>
        <a:ext cx="430420" cy="588893"/>
      </dsp:txXfrm>
    </dsp:sp>
    <dsp:sp modelId="{4D96FA81-C97E-4AF6-85B2-4DDE27F9DCBD}">
      <dsp:nvSpPr>
        <dsp:cNvPr id="0" name=""/>
        <dsp:cNvSpPr/>
      </dsp:nvSpPr>
      <dsp:spPr>
        <a:xfrm>
          <a:off x="6958853" y="2345012"/>
          <a:ext cx="782582" cy="782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500" kern="1200"/>
        </a:p>
      </dsp:txBody>
      <dsp:txXfrm>
        <a:off x="7134934" y="2345012"/>
        <a:ext cx="430420" cy="588893"/>
      </dsp:txXfrm>
    </dsp:sp>
    <dsp:sp modelId="{03314712-A89B-47DD-AAAF-03AA9B99218E}">
      <dsp:nvSpPr>
        <dsp:cNvPr id="0" name=""/>
        <dsp:cNvSpPr/>
      </dsp:nvSpPr>
      <dsp:spPr>
        <a:xfrm>
          <a:off x="7548166" y="3767890"/>
          <a:ext cx="782582" cy="782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500" kern="1200"/>
        </a:p>
      </dsp:txBody>
      <dsp:txXfrm>
        <a:off x="7724247" y="3767890"/>
        <a:ext cx="430420" cy="588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B7395-0C28-400B-AC1D-331E156AC891}">
      <dsp:nvSpPr>
        <dsp:cNvPr id="0" name=""/>
        <dsp:cNvSpPr/>
      </dsp:nvSpPr>
      <dsp:spPr>
        <a:xfrm>
          <a:off x="0" y="571499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94F86F-D66E-40AF-8169-F61888DB8A62}">
      <dsp:nvSpPr>
        <dsp:cNvPr id="0" name=""/>
        <dsp:cNvSpPr/>
      </dsp:nvSpPr>
      <dsp:spPr>
        <a:xfrm>
          <a:off x="1161288" y="4515993"/>
          <a:ext cx="237744" cy="23774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D1AE00-936D-4009-8094-86052B74B857}">
      <dsp:nvSpPr>
        <dsp:cNvPr id="0" name=""/>
        <dsp:cNvSpPr/>
      </dsp:nvSpPr>
      <dsp:spPr>
        <a:xfrm>
          <a:off x="1280160" y="4634865"/>
          <a:ext cx="2130552" cy="165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b="1" kern="1200" dirty="0" smtClean="0">
              <a:solidFill>
                <a:srgbClr val="FF0000"/>
              </a:solidFill>
            </a:rPr>
            <a:t>BOLNIK</a:t>
          </a:r>
          <a:r>
            <a:rPr lang="sl-SI" sz="2500" b="0" kern="1200" dirty="0" smtClean="0"/>
            <a:t>/OSEBA S TEŽAVAMI V DUŠEVNEM ZDRAVJU</a:t>
          </a:r>
          <a:endParaRPr lang="sl-SI" sz="2500" b="0" kern="1200" dirty="0"/>
        </a:p>
      </dsp:txBody>
      <dsp:txXfrm>
        <a:off x="1280160" y="4634865"/>
        <a:ext cx="2130552" cy="1651635"/>
      </dsp:txXfrm>
    </dsp:sp>
    <dsp:sp modelId="{CA2D7CD6-7BE4-48F6-9720-8F67FB45CEB2}">
      <dsp:nvSpPr>
        <dsp:cNvPr id="0" name=""/>
        <dsp:cNvSpPr/>
      </dsp:nvSpPr>
      <dsp:spPr>
        <a:xfrm>
          <a:off x="3259836" y="2962655"/>
          <a:ext cx="429768" cy="429768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7698EE-025F-4CA2-A7DC-AA4A87F18F6A}">
      <dsp:nvSpPr>
        <dsp:cNvPr id="0" name=""/>
        <dsp:cNvSpPr/>
      </dsp:nvSpPr>
      <dsp:spPr>
        <a:xfrm>
          <a:off x="3474720" y="3177539"/>
          <a:ext cx="2194560" cy="31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25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b="0" kern="1200" dirty="0" smtClean="0"/>
            <a:t>BOLNIŠNICA AMBULANTA                  </a:t>
          </a:r>
          <a:r>
            <a:rPr lang="sl-SI" sz="2500" b="0" kern="1200" dirty="0" smtClean="0">
              <a:sym typeface="Wingdings" pitchFamily="2" charset="2"/>
            </a:rPr>
            <a:t> </a:t>
          </a:r>
          <a:r>
            <a:rPr lang="sl-SI" sz="2500" b="1" kern="1200" dirty="0" smtClean="0">
              <a:sym typeface="Wingdings" pitchFamily="2" charset="2"/>
            </a:rPr>
            <a:t>ZDRAVLJENJE</a:t>
          </a:r>
          <a:endParaRPr lang="sl-SI" sz="2500" b="1" kern="1200" dirty="0"/>
        </a:p>
      </dsp:txBody>
      <dsp:txXfrm>
        <a:off x="3474720" y="3177539"/>
        <a:ext cx="2194560" cy="3108960"/>
      </dsp:txXfrm>
    </dsp:sp>
    <dsp:sp modelId="{83156E91-6521-4EA3-BB04-0921F54D04C0}">
      <dsp:nvSpPr>
        <dsp:cNvPr id="0" name=""/>
        <dsp:cNvSpPr/>
      </dsp:nvSpPr>
      <dsp:spPr>
        <a:xfrm>
          <a:off x="5783580" y="2017394"/>
          <a:ext cx="594360" cy="59436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CE3BD-CFFE-43E7-B042-D92DCF1FE118}">
      <dsp:nvSpPr>
        <dsp:cNvPr id="0" name=""/>
        <dsp:cNvSpPr/>
      </dsp:nvSpPr>
      <dsp:spPr>
        <a:xfrm>
          <a:off x="6080760" y="2314574"/>
          <a:ext cx="2194560" cy="397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39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b="1" kern="1200" dirty="0" smtClean="0">
              <a:solidFill>
                <a:srgbClr val="C00000"/>
              </a:solidFill>
            </a:rPr>
            <a:t>UPORABNIK</a:t>
          </a:r>
          <a:r>
            <a:rPr lang="sl-SI" sz="2500" b="0" kern="1200" dirty="0" smtClean="0"/>
            <a:t>  V MREŽI POMOČI IN PODPORE V SKUPNOSTI</a:t>
          </a:r>
          <a:endParaRPr lang="sl-SI" sz="2500" b="0" kern="1200" dirty="0"/>
        </a:p>
      </dsp:txBody>
      <dsp:txXfrm>
        <a:off x="6080760" y="2314574"/>
        <a:ext cx="2194560" cy="3971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58835-349F-4BA5-8ED9-DFB92633EFAC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749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900" kern="1200" dirty="0" smtClean="0"/>
            <a:t>ZDRAVLJENJE</a:t>
          </a:r>
          <a:endParaRPr lang="sl-SI" sz="2900" kern="1200" dirty="0"/>
        </a:p>
      </dsp:txBody>
      <dsp:txXfrm rot="5400000">
        <a:off x="1005" y="905192"/>
        <a:ext cx="2611933" cy="2715577"/>
      </dsp:txXfrm>
    </dsp:sp>
    <dsp:sp modelId="{097F5561-84FF-4536-B850-CF8D212CD8AD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749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900" kern="1200" dirty="0" smtClean="0"/>
            <a:t>NAČRTOVANJE ODPUSTA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900" kern="1200" dirty="0" smtClean="0"/>
            <a:t>predlog za vključitev v OS, motivacija bolnika</a:t>
          </a:r>
          <a:endParaRPr lang="sl-SI" sz="2900" kern="1200" dirty="0"/>
        </a:p>
      </dsp:txBody>
      <dsp:txXfrm rot="5400000">
        <a:off x="2808833" y="905192"/>
        <a:ext cx="2611933" cy="2715577"/>
      </dsp:txXfrm>
    </dsp:sp>
    <dsp:sp modelId="{6A4E3746-E989-4C8E-BDF7-BC72FD2E26B9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SODELOVANJE V MTD TIM-U PO ODPUSTU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kot </a:t>
          </a:r>
          <a:r>
            <a:rPr lang="sl-SI" sz="2800" kern="1200" dirty="0" err="1" smtClean="0"/>
            <a:t>lečeči</a:t>
          </a:r>
          <a:r>
            <a:rPr lang="sl-SI" sz="2800" kern="1200" dirty="0" smtClean="0"/>
            <a:t> psihiater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>
              <a:solidFill>
                <a:schemeClr val="tx1"/>
              </a:solidFill>
            </a:rPr>
            <a:t>???</a:t>
          </a:r>
          <a:endParaRPr lang="sl-SI" sz="3200" b="1" kern="1200" dirty="0">
            <a:solidFill>
              <a:schemeClr val="tx1"/>
            </a:solidFill>
          </a:endParaRPr>
        </a:p>
      </dsp:txBody>
      <dsp:txXfrm rot="5400000">
        <a:off x="5616662" y="905192"/>
        <a:ext cx="2611933" cy="2715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49DE2-0084-4F29-A75A-CD25D51C88E5}">
      <dsp:nvSpPr>
        <dsp:cNvPr id="0" name=""/>
        <dsp:cNvSpPr/>
      </dsp:nvSpPr>
      <dsp:spPr>
        <a:xfrm>
          <a:off x="3100075" y="56612"/>
          <a:ext cx="2943848" cy="29438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n-lt"/>
            </a:rPr>
            <a:t>DELEŽNI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n-lt"/>
            </a:rPr>
            <a:t>VEČ  POMOČI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n-lt"/>
            </a:rPr>
            <a:t>V SKUPNOSTI</a:t>
          </a:r>
          <a:endParaRPr lang="sl-SI" sz="2000" b="1" kern="1200" dirty="0">
            <a:latin typeface="+mn-lt"/>
          </a:endParaRPr>
        </a:p>
      </dsp:txBody>
      <dsp:txXfrm>
        <a:off x="3439750" y="452899"/>
        <a:ext cx="2264499" cy="934105"/>
      </dsp:txXfrm>
    </dsp:sp>
    <dsp:sp modelId="{E003DC21-B0C2-4ED2-A37B-2032AB7DD428}">
      <dsp:nvSpPr>
        <dsp:cNvPr id="0" name=""/>
        <dsp:cNvSpPr/>
      </dsp:nvSpPr>
      <dsp:spPr>
        <a:xfrm>
          <a:off x="5004061" y="1368149"/>
          <a:ext cx="2943848" cy="29438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/>
            <a:t>BOLJŠE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 SODELOVANJE V AMBULANTNI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 OBRAVNAVI</a:t>
          </a:r>
          <a:endParaRPr lang="sl-SI" sz="1400" b="1" kern="1200" dirty="0"/>
        </a:p>
      </dsp:txBody>
      <dsp:txXfrm>
        <a:off x="6589211" y="1707824"/>
        <a:ext cx="1132249" cy="2264499"/>
      </dsp:txXfrm>
    </dsp:sp>
    <dsp:sp modelId="{30DEAD71-4534-4F09-9081-5B07DD937EE8}">
      <dsp:nvSpPr>
        <dsp:cNvPr id="0" name=""/>
        <dsp:cNvSpPr/>
      </dsp:nvSpPr>
      <dsp:spPr>
        <a:xfrm>
          <a:off x="3100075" y="2660786"/>
          <a:ext cx="2943848" cy="29438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/>
            <a:t>MANJ POGOSTO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 BOLNIŠNIČNO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 ZDRAVLJENJE</a:t>
          </a:r>
          <a:endParaRPr lang="sl-SI" sz="1800" b="1" kern="1200" dirty="0"/>
        </a:p>
      </dsp:txBody>
      <dsp:txXfrm>
        <a:off x="3439750" y="4274242"/>
        <a:ext cx="2264499" cy="934105"/>
      </dsp:txXfrm>
    </dsp:sp>
    <dsp:sp modelId="{36099018-8D2B-44D0-AC2B-46C3928A21E5}">
      <dsp:nvSpPr>
        <dsp:cNvPr id="0" name=""/>
        <dsp:cNvSpPr/>
      </dsp:nvSpPr>
      <dsp:spPr>
        <a:xfrm>
          <a:off x="1259646" y="1368149"/>
          <a:ext cx="2943848" cy="29438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/>
            <a:t>KOS</a:t>
          </a:r>
          <a:r>
            <a:rPr lang="sl-SI" sz="1600" b="1" kern="1200" dirty="0" smtClean="0"/>
            <a:t> *</a:t>
          </a:r>
          <a:r>
            <a:rPr lang="sl-SI" sz="1800" b="1" kern="1200" dirty="0" smtClean="0"/>
            <a:t>ZAUPANJE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 </a:t>
          </a:r>
          <a:r>
            <a:rPr lang="sl-SI" sz="1600" b="1" kern="1200" dirty="0" smtClean="0"/>
            <a:t> *</a:t>
          </a:r>
          <a:r>
            <a:rPr lang="sl-SI" sz="1400" b="1" kern="1200" dirty="0" smtClean="0"/>
            <a:t>POMOČ PRI VKLJUČEVANJU V VSAKDANJE ŽIVLJENJE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* OPORA</a:t>
          </a:r>
          <a:endParaRPr lang="sl-SI" sz="1400" b="1" kern="1200" dirty="0"/>
        </a:p>
      </dsp:txBody>
      <dsp:txXfrm>
        <a:off x="1486096" y="1707824"/>
        <a:ext cx="1132249" cy="22644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2922C-C96A-400E-919B-935611DC2D02}">
      <dsp:nvSpPr>
        <dsp:cNvPr id="0" name=""/>
        <dsp:cNvSpPr/>
      </dsp:nvSpPr>
      <dsp:spPr>
        <a:xfrm>
          <a:off x="3987372" y="530988"/>
          <a:ext cx="4770670" cy="4770670"/>
        </a:xfrm>
        <a:prstGeom prst="blockArc">
          <a:avLst>
            <a:gd name="adj1" fmla="val 13500000"/>
            <a:gd name="adj2" fmla="val 16200000"/>
            <a:gd name="adj3" fmla="val 34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D545AC-0B85-4268-BE16-48C7CB46C9C7}">
      <dsp:nvSpPr>
        <dsp:cNvPr id="0" name=""/>
        <dsp:cNvSpPr/>
      </dsp:nvSpPr>
      <dsp:spPr>
        <a:xfrm>
          <a:off x="3987372" y="530988"/>
          <a:ext cx="4770670" cy="4770670"/>
        </a:xfrm>
        <a:prstGeom prst="blockArc">
          <a:avLst>
            <a:gd name="adj1" fmla="val 10800000"/>
            <a:gd name="adj2" fmla="val 13500000"/>
            <a:gd name="adj3" fmla="val 34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E1CAEA-2C64-4DC2-8DEB-7B6DE215341E}">
      <dsp:nvSpPr>
        <dsp:cNvPr id="0" name=""/>
        <dsp:cNvSpPr/>
      </dsp:nvSpPr>
      <dsp:spPr>
        <a:xfrm>
          <a:off x="3987372" y="530988"/>
          <a:ext cx="4770670" cy="4770670"/>
        </a:xfrm>
        <a:prstGeom prst="blockArc">
          <a:avLst>
            <a:gd name="adj1" fmla="val 8100000"/>
            <a:gd name="adj2" fmla="val 10800000"/>
            <a:gd name="adj3" fmla="val 34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99F971-3AF4-4C58-966E-D53EEF0ECBD0}">
      <dsp:nvSpPr>
        <dsp:cNvPr id="0" name=""/>
        <dsp:cNvSpPr/>
      </dsp:nvSpPr>
      <dsp:spPr>
        <a:xfrm>
          <a:off x="3987372" y="530988"/>
          <a:ext cx="4770670" cy="4770670"/>
        </a:xfrm>
        <a:prstGeom prst="blockArc">
          <a:avLst>
            <a:gd name="adj1" fmla="val 5400000"/>
            <a:gd name="adj2" fmla="val 8100000"/>
            <a:gd name="adj3" fmla="val 34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0A53F2-23FE-489B-B66F-F30A6E72A927}">
      <dsp:nvSpPr>
        <dsp:cNvPr id="0" name=""/>
        <dsp:cNvSpPr/>
      </dsp:nvSpPr>
      <dsp:spPr>
        <a:xfrm>
          <a:off x="3987372" y="530988"/>
          <a:ext cx="4770670" cy="4770670"/>
        </a:xfrm>
        <a:prstGeom prst="blockArc">
          <a:avLst>
            <a:gd name="adj1" fmla="val 2700000"/>
            <a:gd name="adj2" fmla="val 5400000"/>
            <a:gd name="adj3" fmla="val 34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6E43E9-60AE-44A9-B98C-D87B060C5680}">
      <dsp:nvSpPr>
        <dsp:cNvPr id="0" name=""/>
        <dsp:cNvSpPr/>
      </dsp:nvSpPr>
      <dsp:spPr>
        <a:xfrm>
          <a:off x="3987372" y="530988"/>
          <a:ext cx="4770670" cy="4770670"/>
        </a:xfrm>
        <a:prstGeom prst="blockArc">
          <a:avLst>
            <a:gd name="adj1" fmla="val 0"/>
            <a:gd name="adj2" fmla="val 2700000"/>
            <a:gd name="adj3" fmla="val 34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AFBB9F-D4F8-4609-8E57-ACC44A711831}">
      <dsp:nvSpPr>
        <dsp:cNvPr id="0" name=""/>
        <dsp:cNvSpPr/>
      </dsp:nvSpPr>
      <dsp:spPr>
        <a:xfrm>
          <a:off x="3987374" y="534001"/>
          <a:ext cx="4770670" cy="4770670"/>
        </a:xfrm>
        <a:prstGeom prst="blockArc">
          <a:avLst>
            <a:gd name="adj1" fmla="val 18965815"/>
            <a:gd name="adj2" fmla="val 21595583"/>
            <a:gd name="adj3" fmla="val 34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059F53-82D0-4498-8363-C7492E50BFF7}">
      <dsp:nvSpPr>
        <dsp:cNvPr id="0" name=""/>
        <dsp:cNvSpPr/>
      </dsp:nvSpPr>
      <dsp:spPr>
        <a:xfrm>
          <a:off x="3984479" y="530987"/>
          <a:ext cx="4770670" cy="4770670"/>
        </a:xfrm>
        <a:prstGeom prst="blockArc">
          <a:avLst>
            <a:gd name="adj1" fmla="val 16204243"/>
            <a:gd name="adj2" fmla="val 18971945"/>
            <a:gd name="adj3" fmla="val 34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D5AF85-F71C-48BD-BD09-0F9F6713D648}">
      <dsp:nvSpPr>
        <dsp:cNvPr id="0" name=""/>
        <dsp:cNvSpPr/>
      </dsp:nvSpPr>
      <dsp:spPr>
        <a:xfrm>
          <a:off x="5536874" y="1892241"/>
          <a:ext cx="1627405" cy="16274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700" kern="1200" dirty="0" smtClean="0"/>
            <a:t>MATI SIN</a:t>
          </a:r>
          <a:endParaRPr lang="sl-SI" sz="3700" kern="1200" dirty="0"/>
        </a:p>
      </dsp:txBody>
      <dsp:txXfrm>
        <a:off x="5775202" y="2130569"/>
        <a:ext cx="1150749" cy="1150749"/>
      </dsp:txXfrm>
    </dsp:sp>
    <dsp:sp modelId="{84A1B793-6B64-4EE6-B2E4-6BA1E52E29E8}">
      <dsp:nvSpPr>
        <dsp:cNvPr id="0" name=""/>
        <dsp:cNvSpPr/>
      </dsp:nvSpPr>
      <dsp:spPr>
        <a:xfrm>
          <a:off x="5803116" y="2407"/>
          <a:ext cx="1139183" cy="11391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PSIHIATER</a:t>
          </a:r>
          <a:endParaRPr lang="sl-SI" sz="1400" kern="1200" dirty="0"/>
        </a:p>
      </dsp:txBody>
      <dsp:txXfrm>
        <a:off x="5969945" y="169236"/>
        <a:ext cx="805525" cy="805525"/>
      </dsp:txXfrm>
    </dsp:sp>
    <dsp:sp modelId="{E24340E4-DBB6-43B7-93AB-3F1DEF4B0AA5}">
      <dsp:nvSpPr>
        <dsp:cNvPr id="0" name=""/>
        <dsp:cNvSpPr/>
      </dsp:nvSpPr>
      <dsp:spPr>
        <a:xfrm>
          <a:off x="7492236" y="724094"/>
          <a:ext cx="1139183" cy="11391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PSIHIATER</a:t>
          </a:r>
          <a:endParaRPr lang="sl-SI" sz="1400" kern="1200" dirty="0"/>
        </a:p>
      </dsp:txBody>
      <dsp:txXfrm>
        <a:off x="7659065" y="890923"/>
        <a:ext cx="805525" cy="805525"/>
      </dsp:txXfrm>
    </dsp:sp>
    <dsp:sp modelId="{AB74BFD5-2F99-4315-9574-8ADD990CA4D3}">
      <dsp:nvSpPr>
        <dsp:cNvPr id="0" name=""/>
        <dsp:cNvSpPr/>
      </dsp:nvSpPr>
      <dsp:spPr>
        <a:xfrm>
          <a:off x="8147440" y="2346732"/>
          <a:ext cx="1139183" cy="11391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SOCIALNA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DELAVKA</a:t>
          </a:r>
          <a:endParaRPr lang="sl-SI" sz="1400" kern="1200" dirty="0"/>
        </a:p>
      </dsp:txBody>
      <dsp:txXfrm>
        <a:off x="8314269" y="2513561"/>
        <a:ext cx="805525" cy="805525"/>
      </dsp:txXfrm>
    </dsp:sp>
    <dsp:sp modelId="{EBD57DEB-7B34-443D-B467-BD6D7990C73D}">
      <dsp:nvSpPr>
        <dsp:cNvPr id="0" name=""/>
        <dsp:cNvSpPr/>
      </dsp:nvSpPr>
      <dsp:spPr>
        <a:xfrm>
          <a:off x="7460803" y="4004419"/>
          <a:ext cx="1139183" cy="11391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CSD</a:t>
          </a:r>
          <a:endParaRPr lang="sl-SI" sz="1400" kern="1200" dirty="0"/>
        </a:p>
      </dsp:txBody>
      <dsp:txXfrm>
        <a:off x="7627632" y="4171248"/>
        <a:ext cx="805525" cy="805525"/>
      </dsp:txXfrm>
    </dsp:sp>
    <dsp:sp modelId="{D1C994DB-1B7A-4E86-8730-F0546DC3AC6E}">
      <dsp:nvSpPr>
        <dsp:cNvPr id="0" name=""/>
        <dsp:cNvSpPr/>
      </dsp:nvSpPr>
      <dsp:spPr>
        <a:xfrm>
          <a:off x="5803116" y="4691056"/>
          <a:ext cx="1139183" cy="113918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0" kern="1200" dirty="0" smtClean="0"/>
            <a:t>POLICIJA</a:t>
          </a:r>
          <a:endParaRPr lang="sl-SI" sz="1400" b="0" kern="1200" dirty="0"/>
        </a:p>
      </dsp:txBody>
      <dsp:txXfrm>
        <a:off x="5969945" y="4857885"/>
        <a:ext cx="805525" cy="805525"/>
      </dsp:txXfrm>
    </dsp:sp>
    <dsp:sp modelId="{352520AC-100D-44EF-A249-03D329AD6076}">
      <dsp:nvSpPr>
        <dsp:cNvPr id="0" name=""/>
        <dsp:cNvSpPr/>
      </dsp:nvSpPr>
      <dsp:spPr>
        <a:xfrm>
          <a:off x="4145428" y="4004419"/>
          <a:ext cx="1139183" cy="11391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0" kern="1200" dirty="0" smtClean="0"/>
            <a:t>POMOČ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0" kern="1200" dirty="0" smtClean="0"/>
            <a:t>NA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0" kern="1200" dirty="0" smtClean="0"/>
            <a:t>DOMU</a:t>
          </a:r>
          <a:endParaRPr lang="sl-SI" sz="1400" b="0" kern="1200" dirty="0"/>
        </a:p>
      </dsp:txBody>
      <dsp:txXfrm>
        <a:off x="4312257" y="4171248"/>
        <a:ext cx="805525" cy="805525"/>
      </dsp:txXfrm>
    </dsp:sp>
    <dsp:sp modelId="{8403B578-65E4-4DDC-8BA8-A2A7D49A1B0D}">
      <dsp:nvSpPr>
        <dsp:cNvPr id="0" name=""/>
        <dsp:cNvSpPr/>
      </dsp:nvSpPr>
      <dsp:spPr>
        <a:xfrm>
          <a:off x="3458791" y="2346732"/>
          <a:ext cx="1139183" cy="11391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50" b="0" kern="1200" dirty="0" smtClean="0"/>
            <a:t>PATRONAŽNA</a:t>
          </a:r>
          <a:r>
            <a:rPr lang="sl-SI" sz="1050" kern="1200" dirty="0" smtClean="0"/>
            <a:t> </a:t>
          </a:r>
          <a:r>
            <a:rPr lang="sl-SI" sz="1400" kern="1200" dirty="0" smtClean="0"/>
            <a:t>SLUŽBA </a:t>
          </a:r>
          <a:endParaRPr lang="sl-SI" sz="1400" kern="1200" dirty="0"/>
        </a:p>
      </dsp:txBody>
      <dsp:txXfrm>
        <a:off x="3625620" y="2513561"/>
        <a:ext cx="805525" cy="805525"/>
      </dsp:txXfrm>
    </dsp:sp>
    <dsp:sp modelId="{6C3A28AB-3A28-4C12-971A-48671E7D4C4E}">
      <dsp:nvSpPr>
        <dsp:cNvPr id="0" name=""/>
        <dsp:cNvSpPr/>
      </dsp:nvSpPr>
      <dsp:spPr>
        <a:xfrm>
          <a:off x="4145428" y="689044"/>
          <a:ext cx="1139183" cy="11391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LASTNIK </a:t>
          </a:r>
          <a:r>
            <a:rPr lang="sl-SI" sz="1050" kern="1200" dirty="0" smtClean="0"/>
            <a:t>STANOVANJA</a:t>
          </a:r>
          <a:endParaRPr lang="sl-SI" sz="1050" kern="1200" dirty="0"/>
        </a:p>
      </dsp:txBody>
      <dsp:txXfrm>
        <a:off x="4312257" y="855873"/>
        <a:ext cx="805525" cy="805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 smtClean="0"/>
            </a:lvl1pPr>
          </a:lstStyle>
          <a:p>
            <a:pPr>
              <a:defRPr/>
            </a:pPr>
            <a:fld id="{B16D5801-9D22-455E-8510-1A785B419ADB}" type="datetimeFigureOut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B9FAAE81-2F4C-43DC-BF7D-8799F242AB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3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pPr>
              <a:defRPr/>
            </a:pPr>
            <a:fld id="{DE23142C-C8FC-41E4-987A-236E2737538A}" type="datetimeFigureOut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pPr>
              <a:defRPr/>
            </a:pPr>
            <a:fld id="{51F3B434-05B1-4305-84BA-81AC77D7A82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240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1638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4AEE6F-F2BA-400A-98F2-728C7FAE0D3D}" type="slidenum">
              <a:rPr lang="sl-SI" smtClean="0"/>
              <a:pPr/>
              <a:t>11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4DE9-CF33-4EF4-9E9E-D6149F2E3AC0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F646-5E52-4263-81EF-8A672D5D51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7638-668C-4BB4-9588-63944593AAC1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542D-6C2A-4EBB-B2E4-F71E5ACB1C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CBD8-C3C6-4C6F-AC7B-9EE464466359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28C8-3C7F-490C-A6C8-62A598A754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F327-F046-4D1F-85B8-F5B2FA652D15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3BE1-E62F-48A5-9924-7F0C55394F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9A19-791B-46BB-8231-9B100D134D35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E6DC-AEB6-48E0-AE0E-C214F6E2F3B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E8CA-6CB4-423D-941F-FD7936F3D7B0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8A27-A5B2-40D3-A09F-A20CEE4C7F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6028-F631-4FBF-8918-3DCFB7E94F6B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95E6-A56D-4030-98A6-27F5B81F1AF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FA7D-D54C-4828-9349-C5A6CEC3F778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0BAE-0004-44FF-9AD0-014B5B5115A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F16C-4F4B-4E8A-8754-BD180C65BC48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3CC3-8E18-42D6-8A91-31E929CE49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B3A4-69C9-48C0-B42B-23354D6B1263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5131-5D78-493F-803A-D9FBC8B79C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3269-8401-4906-8BC4-00E0CDDEB527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7B83-7233-4D5C-88FE-67CDAF40ED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EBF84-26FE-4D68-B476-866149D10801}" type="datetime1">
              <a:rPr lang="sl-SI"/>
              <a:pPr>
                <a:defRPr/>
              </a:pPr>
              <a:t>7.10.2013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63CBC8-4302-4405-98B2-D65058955B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3" descr="P101095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slov 1"/>
          <p:cNvSpPr>
            <a:spLocks noGrp="1"/>
          </p:cNvSpPr>
          <p:nvPr>
            <p:ph type="ctrTitle"/>
          </p:nvPr>
        </p:nvSpPr>
        <p:spPr>
          <a:xfrm rot="360310">
            <a:off x="246063" y="4360863"/>
            <a:ext cx="8736012" cy="13684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sl-SI" sz="4800" b="1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sl-SI" sz="4800" b="1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sl-SI" sz="4800" b="1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sl-SI" sz="4800" b="1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sl-SI" b="1" smtClean="0">
                <a:latin typeface="Algerian" pitchFamily="82" charset="0"/>
              </a:rPr>
              <a:t>vloga in izkušnje psihiatra z obravnavo v skupnosti</a:t>
            </a:r>
            <a:r>
              <a:rPr lang="sl-SI" sz="4800" b="1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sl-SI" sz="4800" b="1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sl-SI" sz="4800" b="1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sl-SI" sz="4800" b="1" smtClean="0">
                <a:solidFill>
                  <a:srgbClr val="FFFF00"/>
                </a:solidFill>
                <a:latin typeface="Algerian" pitchFamily="82" charset="0"/>
              </a:rPr>
            </a:br>
            <a:endParaRPr lang="sl-SI" sz="4800" b="1" smtClean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16013" y="6092825"/>
            <a:ext cx="5688012" cy="909638"/>
          </a:xfrm>
        </p:spPr>
        <p:txBody>
          <a:bodyPr rtlCol="0">
            <a:normAutofit fontScale="850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sz="2800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800" b="1" dirty="0" smtClean="0">
                <a:solidFill>
                  <a:schemeClr val="tx1"/>
                </a:solidFill>
              </a:rPr>
              <a:t>Tomi </a:t>
            </a:r>
            <a:r>
              <a:rPr lang="sl-SI" sz="2800" b="1" dirty="0" err="1" smtClean="0">
                <a:solidFill>
                  <a:schemeClr val="tx1"/>
                </a:solidFill>
              </a:rPr>
              <a:t>Voušek</a:t>
            </a:r>
            <a:r>
              <a:rPr lang="sl-SI" sz="2800" b="1" dirty="0" smtClean="0">
                <a:solidFill>
                  <a:schemeClr val="tx1"/>
                </a:solidFill>
              </a:rPr>
              <a:t>, dr. med., specialist psihiater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935F7-C3AC-445D-9AEC-BF9C716E8FC2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r>
              <a:rPr lang="sl-SI" sz="3200" b="1" smtClean="0"/>
              <a:t>Zdravljenje + psihosocialna obravnava v PB: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-1764704" y="908720"/>
          <a:ext cx="1274541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A3783-BF56-42AC-B538-AD3B75E61A7D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341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sl-SI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Julij 2012 – </a:t>
            </a:r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odpust iz PBV </a:t>
            </a:r>
            <a:b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sl-SI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remisija duševne bolezni  *telesno zdrava </a:t>
            </a:r>
            <a:endParaRPr lang="sl-SI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35500" y="1052513"/>
            <a:ext cx="4508500" cy="6381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Brez vključitve v OS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4497387" cy="5084762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sl-SI" b="1" u="sng" dirty="0" smtClean="0">
                <a:sym typeface="Wingdings" pitchFamily="2" charset="2"/>
              </a:rPr>
              <a:t>Velika verjetnost: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dirty="0" smtClean="0">
                <a:sym typeface="Wingdings" pitchFamily="2" charset="2"/>
              </a:rPr>
              <a:t>opustitve zdravil + kontrolnih pregledov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l-SI" dirty="0" smtClean="0">
                <a:sym typeface="Wingdings" pitchFamily="2" charset="2"/>
              </a:rPr>
              <a:t>poslabšano zdravstveno stanje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dirty="0" smtClean="0">
                <a:sym typeface="Wingdings" pitchFamily="2" charset="2"/>
              </a:rPr>
              <a:t>ponovni incidenti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l-SI" dirty="0" smtClean="0">
                <a:sym typeface="Wingdings" pitchFamily="2" charset="2"/>
              </a:rPr>
              <a:t> izguba stanovanja</a:t>
            </a:r>
            <a:endParaRPr lang="sl-SI" sz="10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l-SI" dirty="0" smtClean="0">
                <a:sym typeface="Wingdings" pitchFamily="2" charset="2"/>
              </a:rPr>
              <a:t> sklep sodišča:                          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sl-SI" b="1" dirty="0" smtClean="0">
                <a:sym typeface="Wingdings" pitchFamily="2" charset="2"/>
              </a:rPr>
              <a:t>namestitev v varovani oddelek SVZ proti volji           </a:t>
            </a:r>
            <a:r>
              <a:rPr lang="sl-SI" b="1" dirty="0" smtClean="0">
                <a:solidFill>
                  <a:srgbClr val="FF0000"/>
                </a:solidFill>
                <a:sym typeface="Wingdings" pitchFamily="2" charset="2"/>
              </a:rPr>
              <a:t>? ? ? ? ?</a:t>
            </a:r>
            <a:endParaRPr lang="sl-SI" dirty="0"/>
          </a:p>
        </p:txBody>
      </p:sp>
      <p:sp>
        <p:nvSpPr>
          <p:cNvPr id="12293" name="Ograda besedila 4"/>
          <p:cNvSpPr>
            <a:spLocks noGrp="1"/>
          </p:cNvSpPr>
          <p:nvPr>
            <p:ph type="body" sz="quarter" idx="3"/>
          </p:nvPr>
        </p:nvSpPr>
        <p:spPr>
          <a:xfrm>
            <a:off x="0" y="1052513"/>
            <a:ext cx="4498975" cy="647700"/>
          </a:xfrm>
          <a:solidFill>
            <a:srgbClr val="FFFF00"/>
          </a:solidFill>
        </p:spPr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Vključitev v OS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0" y="1773238"/>
            <a:ext cx="4498975" cy="508476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sl-SI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sl-SI" b="1" dirty="0" smtClean="0">
                <a:solidFill>
                  <a:schemeClr val="accent4">
                    <a:lumMod val="75000"/>
                  </a:schemeClr>
                </a:solidFill>
              </a:rPr>
              <a:t>Dogovori ob odpustu: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Ambulantne kontrole 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1x/m 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+ depo </a:t>
            </a:r>
            <a:r>
              <a:rPr lang="sl-SI" dirty="0" err="1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v"/>
              <a:defRPr/>
            </a:pPr>
            <a:endParaRPr lang="sl-SI" sz="1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Patronaža  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1x/dan priprava zdravil + 1x/m – depo </a:t>
            </a:r>
            <a:r>
              <a:rPr lang="sl-SI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th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.</a:t>
            </a:r>
          </a:p>
          <a:p>
            <a:pPr>
              <a:buFont typeface="Wingdings" pitchFamily="2" charset="2"/>
              <a:buChar char="v"/>
              <a:defRPr/>
            </a:pPr>
            <a:endParaRPr lang="sl-SI" sz="1000" dirty="0" smtClean="0">
              <a:solidFill>
                <a:schemeClr val="accent4">
                  <a:lumMod val="75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Pomoč na domu  kosilo + kontrola jemanja zdravil</a:t>
            </a:r>
          </a:p>
          <a:p>
            <a:pPr>
              <a:buFont typeface="Wingdings" pitchFamily="2" charset="2"/>
              <a:buChar char="v"/>
              <a:defRPr/>
            </a:pPr>
            <a:endParaRPr lang="sl-SI" sz="1000" dirty="0" smtClean="0">
              <a:solidFill>
                <a:schemeClr val="accent4">
                  <a:lumMod val="75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l-SI" b="1" dirty="0" smtClean="0">
                <a:solidFill>
                  <a:srgbClr val="FF0000"/>
                </a:solidFill>
              </a:rPr>
              <a:t>Začetek individualnega načrtovanja s KOS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16688" y="6308725"/>
            <a:ext cx="2133600" cy="365125"/>
          </a:xfrm>
        </p:spPr>
        <p:txBody>
          <a:bodyPr/>
          <a:lstStyle/>
          <a:p>
            <a:pPr>
              <a:defRPr/>
            </a:pPr>
            <a:fld id="{CDDEDE5B-FCEB-4F5E-B923-AE97D6D33909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sl-SI" sz="3200" b="1" smtClean="0"/>
              <a:t>Vključitev v OBRAVNAVO V SKUPNOSTI: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49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sl-SI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Seznanitev s koordinatorko že pred odpustom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Individualni načrt pomoči in podpore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Tožba za izselitev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umaknjena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sz="28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   (poplačala dolgove, ostala v stanovanju)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Sprotno reševanje novo nastalih situacij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sz="28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   (materino telesno zdravje, sinov status …)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Koordinatorki zaupata  jo sproti pokličeta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Sledi se njunim željam  sta zadovoljna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l-SI" sz="4800" b="1" dirty="0" smtClean="0">
                <a:solidFill>
                  <a:srgbClr val="FF0000"/>
                </a:solidFill>
                <a:sym typeface="Wingdings" pitchFamily="2" charset="2"/>
              </a:rPr>
              <a:t>OS </a:t>
            </a:r>
            <a:r>
              <a:rPr lang="sl-SI" sz="4800" b="1" dirty="0" smtClean="0">
                <a:solidFill>
                  <a:srgbClr val="00B050"/>
                </a:solidFill>
                <a:sym typeface="Wingdings" pitchFamily="2" charset="2"/>
              </a:rPr>
              <a:t>=</a:t>
            </a:r>
            <a:r>
              <a:rPr lang="sl-SI" sz="4800" b="1" dirty="0" smtClean="0">
                <a:solidFill>
                  <a:srgbClr val="FF0000"/>
                </a:solidFill>
                <a:sym typeface="Wingdings" pitchFamily="2" charset="2"/>
              </a:rPr>
              <a:t> opora </a:t>
            </a:r>
            <a:r>
              <a:rPr lang="sl-SI" sz="4800" dirty="0" smtClean="0">
                <a:sym typeface="Wingdings" pitchFamily="2" charset="2"/>
              </a:rPr>
              <a:t>/ </a:t>
            </a:r>
            <a:r>
              <a:rPr lang="sl-SI" sz="4800" b="1" dirty="0" smtClean="0">
                <a:solidFill>
                  <a:srgbClr val="FF0000"/>
                </a:solidFill>
                <a:sym typeface="Wingdings" pitchFamily="2" charset="2"/>
              </a:rPr>
              <a:t>≠</a:t>
            </a:r>
            <a:r>
              <a:rPr lang="sl-SI" sz="4800" b="1" dirty="0" smtClean="0">
                <a:solidFill>
                  <a:srgbClr val="00B050"/>
                </a:solidFill>
                <a:sym typeface="Wingdings" pitchFamily="2" charset="2"/>
              </a:rPr>
              <a:t> nadzor, prisila</a:t>
            </a:r>
          </a:p>
          <a:p>
            <a:pPr>
              <a:buFont typeface="Arial" charset="0"/>
              <a:buNone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3A034-DFB5-4E4C-BF59-EC649E610E3A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grada vsebine 3" descr="IMG_032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PoljeZBesedilom 5"/>
          <p:cNvSpPr txBox="1">
            <a:spLocks noChangeArrowheads="1"/>
          </p:cNvSpPr>
          <p:nvPr/>
        </p:nvSpPr>
        <p:spPr bwMode="auto">
          <a:xfrm>
            <a:off x="642938" y="857250"/>
            <a:ext cx="48910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8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PRIMUM  NON  NOCERE !</a:t>
            </a:r>
          </a:p>
          <a:p>
            <a:pPr>
              <a:defRPr/>
            </a:pPr>
            <a:r>
              <a:rPr lang="sl-SI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                                                         </a:t>
            </a:r>
          </a:p>
          <a:p>
            <a:pPr>
              <a:defRPr/>
            </a:pPr>
            <a:r>
              <a:rPr lang="sl-SI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				(Hipokrat)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48AEB-C11E-4787-88B1-6DBE182844F7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4355976" y="5373216"/>
            <a:ext cx="4176464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Hvala za pozornost </a:t>
            </a:r>
            <a:r>
              <a:rPr lang="sl-SI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sym typeface="Wingdings" pitchFamily="2" charset="2"/>
              </a:rPr>
              <a:t></a:t>
            </a:r>
            <a:endParaRPr lang="sl-SI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ZDZdr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0" y="1268761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561D-C430-4F2A-8E57-D023CD8BA5C7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sl-SI" sz="3200" dirty="0" smtClean="0">
                <a:solidFill>
                  <a:schemeClr val="bg1">
                    <a:lumMod val="50000"/>
                  </a:schemeClr>
                </a:solidFill>
              </a:rPr>
              <a:t>Nekaj slabosti </a:t>
            </a:r>
            <a:r>
              <a:rPr lang="sl-SI" sz="3200" dirty="0" err="1" smtClean="0">
                <a:solidFill>
                  <a:schemeClr val="bg1">
                    <a:lumMod val="50000"/>
                  </a:schemeClr>
                </a:solidFill>
              </a:rPr>
              <a:t>ZDZdr</a:t>
            </a:r>
            <a:r>
              <a:rPr lang="sl-SI" sz="3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sl-SI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179512" y="476672"/>
          <a:ext cx="8784976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FD24F-E368-4F5E-9478-C8C4F20B8832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/>
          <a:lstStyle/>
          <a:p>
            <a:pPr algn="l" eaLnBrk="1" hangingPunct="1"/>
            <a:r>
              <a:rPr lang="sl-SI" sz="2800" b="1" smtClean="0">
                <a:solidFill>
                  <a:srgbClr val="FF0000"/>
                </a:solidFill>
              </a:rPr>
              <a:t>PREDPOGOJ za celostno psihosocialno obravnavo: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01C40-E4B4-4257-B187-6492452BAB06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P1010951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1187624" y="476672"/>
            <a:ext cx="3634041" cy="272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Ograda vsebine 1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Slika 15" descr="P1010951.JPG"/>
          <p:cNvPicPr>
            <a:picLocks noChangeAspect="1"/>
          </p:cNvPicPr>
          <p:nvPr/>
        </p:nvPicPr>
        <p:blipFill>
          <a:blip r:embed="rId8" cstate="print">
            <a:lum bright="30000"/>
          </a:blip>
          <a:stretch>
            <a:fillRect/>
          </a:stretch>
        </p:blipFill>
        <p:spPr>
          <a:xfrm rot="20628043">
            <a:off x="1105027" y="668603"/>
            <a:ext cx="3274001" cy="245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B41E-E77D-4757-8D1E-AAD60739DA18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smtClean="0"/>
              <a:t>VLOGA PSIHIATRA PRI OBRAVNAVI V SKUPNOSTI:</a:t>
            </a:r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E0F99-47AD-41BD-B0A3-CDCA52948D43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sl-SI" sz="2800" b="1" smtClean="0"/>
              <a:t>IZKUŠNJE BOLNIKOV, </a:t>
            </a:r>
            <a:br>
              <a:rPr lang="sl-SI" sz="2800" b="1" smtClean="0"/>
            </a:br>
            <a:r>
              <a:rPr lang="sl-SI" sz="2800" b="1" smtClean="0"/>
              <a:t>VKLJUČENIH V OBRAVNAVO V SKUPNOSTI: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04EBA-0730-4689-ADA3-A013539A4646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sl-SI" sz="3200" b="1" smtClean="0"/>
              <a:t>PRIMER: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4040187" cy="6699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C00000"/>
                </a:solidFill>
              </a:rPr>
              <a:t>MATI: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844675"/>
            <a:ext cx="4040188" cy="48974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sl-SI" dirty="0" smtClean="0"/>
              <a:t>71 let</a:t>
            </a:r>
          </a:p>
          <a:p>
            <a:pPr>
              <a:defRPr/>
            </a:pPr>
            <a:r>
              <a:rPr lang="sl-SI" b="1" dirty="0" smtClean="0">
                <a:solidFill>
                  <a:srgbClr val="FF0000"/>
                </a:solidFill>
              </a:rPr>
              <a:t>BAM</a:t>
            </a:r>
          </a:p>
          <a:p>
            <a:pPr>
              <a:defRPr/>
            </a:pPr>
            <a:r>
              <a:rPr lang="sl-SI" dirty="0" smtClean="0"/>
              <a:t>1. hospitalizacija = 1961</a:t>
            </a:r>
          </a:p>
          <a:p>
            <a:pPr>
              <a:defRPr/>
            </a:pPr>
            <a:r>
              <a:rPr lang="sl-SI" dirty="0" smtClean="0">
                <a:sym typeface="Wingdings" pitchFamily="2" charset="2"/>
              </a:rPr>
              <a:t> </a:t>
            </a:r>
            <a:r>
              <a:rPr lang="sl-SI" b="1" dirty="0" smtClean="0">
                <a:solidFill>
                  <a:srgbClr val="FF0000"/>
                </a:solidFill>
                <a:sym typeface="Wingdings" pitchFamily="2" charset="2"/>
              </a:rPr>
              <a:t>23 x</a:t>
            </a:r>
          </a:p>
          <a:p>
            <a:pPr>
              <a:defRPr/>
            </a:pPr>
            <a:r>
              <a:rPr lang="sl-SI" dirty="0" smtClean="0">
                <a:sym typeface="Wingdings" pitchFamily="2" charset="2"/>
              </a:rPr>
              <a:t>Pogosto opušča zdravila</a:t>
            </a:r>
          </a:p>
          <a:p>
            <a:pPr>
              <a:defRPr/>
            </a:pPr>
            <a:r>
              <a:rPr lang="sl-SI" dirty="0" smtClean="0">
                <a:sym typeface="Wingdings" pitchFamily="2" charset="2"/>
              </a:rPr>
              <a:t>Nekritična do bolezni           </a:t>
            </a:r>
          </a:p>
          <a:p>
            <a:pPr>
              <a:buFont typeface="Arial" charset="0"/>
              <a:buNone/>
              <a:defRPr/>
            </a:pPr>
            <a:r>
              <a:rPr lang="sl-SI" sz="1800" dirty="0" smtClean="0">
                <a:sym typeface="Wingdings" pitchFamily="2" charset="2"/>
              </a:rPr>
              <a:t>                            (svoje in sinove)</a:t>
            </a:r>
            <a:endParaRPr lang="sl-SI" sz="1800" dirty="0" smtClean="0"/>
          </a:p>
          <a:p>
            <a:pPr>
              <a:defRPr/>
            </a:pPr>
            <a:r>
              <a:rPr lang="sl-SI" dirty="0" smtClean="0">
                <a:sym typeface="Wingdings" pitchFamily="2" charset="2"/>
              </a:rPr>
              <a:t>Pogosti incidenti v okolju  </a:t>
            </a:r>
            <a:r>
              <a:rPr lang="sl-SI" b="1" dirty="0" smtClean="0">
                <a:sym typeface="Wingdings" pitchFamily="2" charset="2"/>
              </a:rPr>
              <a:t>verbalno agresivna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3438" y="1052513"/>
            <a:ext cx="4041775" cy="6905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SIN: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844675"/>
            <a:ext cx="4041775" cy="48974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sl-SI" dirty="0" smtClean="0"/>
              <a:t>45 let</a:t>
            </a:r>
          </a:p>
          <a:p>
            <a:pPr>
              <a:defRPr/>
            </a:pPr>
            <a:r>
              <a:rPr lang="sl-SI" b="1" dirty="0" smtClean="0">
                <a:solidFill>
                  <a:srgbClr val="FF0000"/>
                </a:solidFill>
              </a:rPr>
              <a:t>SCH</a:t>
            </a:r>
          </a:p>
          <a:p>
            <a:pPr>
              <a:defRPr/>
            </a:pPr>
            <a:r>
              <a:rPr lang="sl-SI" dirty="0" smtClean="0"/>
              <a:t>1. hospitalizacija = 1992</a:t>
            </a:r>
          </a:p>
          <a:p>
            <a:pPr>
              <a:defRPr/>
            </a:pPr>
            <a:r>
              <a:rPr lang="sl-SI" dirty="0" smtClean="0">
                <a:sym typeface="Wingdings" pitchFamily="2" charset="2"/>
              </a:rPr>
              <a:t> </a:t>
            </a:r>
            <a:r>
              <a:rPr lang="sl-SI" b="1" dirty="0" smtClean="0">
                <a:solidFill>
                  <a:srgbClr val="FF0000"/>
                </a:solidFill>
                <a:sym typeface="Wingdings" pitchFamily="2" charset="2"/>
              </a:rPr>
              <a:t>10 x</a:t>
            </a:r>
          </a:p>
          <a:p>
            <a:pPr>
              <a:defRPr/>
            </a:pPr>
            <a:r>
              <a:rPr lang="sl-SI" dirty="0" smtClean="0">
                <a:sym typeface="Wingdings" pitchFamily="2" charset="2"/>
              </a:rPr>
              <a:t>Vedno takoj po odpustu opusti zdravila</a:t>
            </a:r>
          </a:p>
          <a:p>
            <a:pPr>
              <a:defRPr/>
            </a:pPr>
            <a:r>
              <a:rPr lang="sl-SI" b="1" dirty="0" smtClean="0">
                <a:sym typeface="Wingdings" pitchFamily="2" charset="2"/>
              </a:rPr>
              <a:t>Ves čas blodnjav </a:t>
            </a:r>
            <a:r>
              <a:rPr lang="sl-SI" dirty="0" smtClean="0">
                <a:sym typeface="Wingdings" pitchFamily="2" charset="2"/>
              </a:rPr>
              <a:t>– </a:t>
            </a:r>
          </a:p>
          <a:p>
            <a:pPr>
              <a:buFont typeface="Arial" charset="0"/>
              <a:buNone/>
              <a:defRPr/>
            </a:pPr>
            <a:r>
              <a:rPr lang="sl-SI" dirty="0" smtClean="0">
                <a:sym typeface="Wingdings" pitchFamily="2" charset="2"/>
              </a:rPr>
              <a:t>                nekritičen do bolezni</a:t>
            </a:r>
          </a:p>
          <a:p>
            <a:pPr>
              <a:defRPr/>
            </a:pPr>
            <a:r>
              <a:rPr lang="sl-SI" dirty="0" smtClean="0">
                <a:sym typeface="Wingdings" pitchFamily="2" charset="2"/>
              </a:rPr>
              <a:t>Pogosti incidenti v okolju </a:t>
            </a:r>
            <a:r>
              <a:rPr lang="sl-SI" b="1" dirty="0" smtClean="0">
                <a:sym typeface="Wingdings" pitchFamily="2" charset="2"/>
              </a:rPr>
              <a:t> verbalno + fizično agresiven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332B2-536D-4154-BBD8-7372B026CA7A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437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sl-SI" sz="3200" b="1" smtClean="0"/>
              <a:t>    </a:t>
            </a:r>
            <a:r>
              <a:rPr lang="sl-SI" sz="3200" b="1" u="sng" smtClean="0"/>
              <a:t>Sprejem v PB: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sl-SI" dirty="0" smtClean="0"/>
              <a:t>Pripeljana z reševalcem – v spremstvu policije </a:t>
            </a:r>
            <a:r>
              <a:rPr lang="sl-SI" dirty="0" smtClean="0">
                <a:sym typeface="Wingdings" pitchFamily="2" charset="2"/>
              </a:rPr>
              <a:t></a:t>
            </a:r>
            <a:r>
              <a:rPr lang="sl-SI" dirty="0" smtClean="0"/>
              <a:t>  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po hujšem incidentu v domačem okolju</a:t>
            </a:r>
          </a:p>
          <a:p>
            <a:pPr>
              <a:buFont typeface="Arial" charset="0"/>
              <a:buNone/>
              <a:defRPr/>
            </a:pPr>
            <a:endParaRPr lang="sl-SI" sz="1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sl-SI" dirty="0" smtClean="0"/>
              <a:t>Telesno oslabela – </a:t>
            </a:r>
            <a:r>
              <a:rPr lang="sl-SI" b="1" dirty="0" smtClean="0">
                <a:solidFill>
                  <a:srgbClr val="C00000"/>
                </a:solidFill>
              </a:rPr>
              <a:t>mati življenjsko ogrožena </a:t>
            </a:r>
            <a:r>
              <a:rPr lang="sl-SI" dirty="0" smtClean="0"/>
              <a:t>(podhranjena)</a:t>
            </a:r>
          </a:p>
          <a:p>
            <a:pPr>
              <a:defRPr/>
            </a:pPr>
            <a:endParaRPr lang="sl-SI" sz="1000" dirty="0" smtClean="0"/>
          </a:p>
          <a:p>
            <a:pPr>
              <a:defRPr/>
            </a:pPr>
            <a:r>
              <a:rPr lang="sl-SI" b="1" dirty="0" smtClean="0">
                <a:solidFill>
                  <a:srgbClr val="FF0000"/>
                </a:solidFill>
              </a:rPr>
              <a:t>Močno poslabšano psihično stanje obeh </a:t>
            </a:r>
            <a:r>
              <a:rPr lang="sl-SI" dirty="0" smtClean="0">
                <a:sym typeface="Wingdings" pitchFamily="2" charset="2"/>
              </a:rPr>
              <a:t> </a:t>
            </a:r>
            <a:r>
              <a:rPr lang="sl-SI" dirty="0" smtClean="0">
                <a:solidFill>
                  <a:srgbClr val="0070C0"/>
                </a:solidFill>
                <a:sym typeface="Wingdings" pitchFamily="2" charset="2"/>
              </a:rPr>
              <a:t>sprejem proti volji – v nujnih primerih</a:t>
            </a:r>
          </a:p>
          <a:p>
            <a:pPr>
              <a:defRPr/>
            </a:pPr>
            <a:endParaRPr lang="sl-SI" sz="1000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defRPr/>
            </a:pPr>
            <a:r>
              <a:rPr lang="sl-SI" dirty="0" smtClean="0">
                <a:sym typeface="Wingdings" pitchFamily="2" charset="2"/>
              </a:rPr>
              <a:t>Sklep sodišča  3 mesece</a:t>
            </a:r>
          </a:p>
          <a:p>
            <a:pPr>
              <a:defRPr/>
            </a:pPr>
            <a:endParaRPr lang="sl-SI" sz="1000" dirty="0" smtClean="0">
              <a:sym typeface="Wingdings" pitchFamily="2" charset="2"/>
            </a:endParaRPr>
          </a:p>
          <a:p>
            <a:pPr>
              <a:defRPr/>
            </a:pPr>
            <a:r>
              <a:rPr lang="sl-SI" dirty="0" smtClean="0">
                <a:sym typeface="Wingdings" pitchFamily="2" charset="2"/>
              </a:rPr>
              <a:t>Stanovalci v bloku + lastnik objekta  so najeli odvetnika  </a:t>
            </a:r>
            <a:r>
              <a:rPr lang="sl-SI" b="1" dirty="0" smtClean="0">
                <a:solidFill>
                  <a:srgbClr val="7030A0"/>
                </a:solidFill>
                <a:sym typeface="Wingdings" pitchFamily="2" charset="2"/>
              </a:rPr>
              <a:t>zahteva za izselitev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16170-B36B-4C0C-B538-CC29121FB909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501</Words>
  <Application>Microsoft Office PowerPoint</Application>
  <PresentationFormat>Diaprojekcija na zaslonu (4:3)</PresentationFormat>
  <Paragraphs>142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  vloga in izkušnje psihiatra z obravnavo v skupnosti  </vt:lpstr>
      <vt:lpstr>ZDZdr</vt:lpstr>
      <vt:lpstr>Nekaj slabosti ZDZdr:</vt:lpstr>
      <vt:lpstr>PREDPOGOJ za celostno psihosocialno obravnavo:</vt:lpstr>
      <vt:lpstr>PowerPointova predstavitev</vt:lpstr>
      <vt:lpstr>VLOGA PSIHIATRA PRI OBRAVNAVI V SKUPNOSTI:</vt:lpstr>
      <vt:lpstr>IZKUŠNJE BOLNIKOV,  VKLJUČENIH V OBRAVNAVO V SKUPNOSTI:</vt:lpstr>
      <vt:lpstr>PRIMER:</vt:lpstr>
      <vt:lpstr>    Sprejem v PB:</vt:lpstr>
      <vt:lpstr>Zdravljenje + psihosocialna obravnava v PB:</vt:lpstr>
      <vt:lpstr>Julij 2012 – odpust iz PBV                 * remisija duševne bolezni  *telesno zdrava </vt:lpstr>
      <vt:lpstr>Vključitev v OBRAVNAVO V SKUPNOSTI: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VLOGA IN IZKUŠNJE PSIHIATRA Z OBRAVNAVO V SKUPNOSTI</dc:title>
  <dc:creator>Tomi</dc:creator>
  <cp:lastModifiedBy>Zupanec</cp:lastModifiedBy>
  <cp:revision>110</cp:revision>
  <dcterms:modified xsi:type="dcterms:W3CDTF">2013-10-07T10:44:48Z</dcterms:modified>
</cp:coreProperties>
</file>